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37"/>
  </p:notesMasterIdLst>
  <p:sldIdLst>
    <p:sldId id="340" r:id="rId2"/>
    <p:sldId id="287" r:id="rId3"/>
    <p:sldId id="257" r:id="rId4"/>
    <p:sldId id="309" r:id="rId5"/>
    <p:sldId id="289" r:id="rId6"/>
    <p:sldId id="290" r:id="rId7"/>
    <p:sldId id="291" r:id="rId8"/>
    <p:sldId id="307" r:id="rId9"/>
    <p:sldId id="341" r:id="rId10"/>
    <p:sldId id="292" r:id="rId11"/>
    <p:sldId id="293" r:id="rId12"/>
    <p:sldId id="294" r:id="rId13"/>
    <p:sldId id="304" r:id="rId14"/>
    <p:sldId id="305" r:id="rId15"/>
    <p:sldId id="295" r:id="rId16"/>
    <p:sldId id="296" r:id="rId17"/>
    <p:sldId id="302" r:id="rId18"/>
    <p:sldId id="303" r:id="rId19"/>
    <p:sldId id="267" r:id="rId20"/>
    <p:sldId id="276" r:id="rId21"/>
    <p:sldId id="284" r:id="rId22"/>
    <p:sldId id="339" r:id="rId23"/>
    <p:sldId id="310" r:id="rId24"/>
    <p:sldId id="279" r:id="rId25"/>
    <p:sldId id="285" r:id="rId26"/>
    <p:sldId id="278" r:id="rId27"/>
    <p:sldId id="311" r:id="rId28"/>
    <p:sldId id="334" r:id="rId29"/>
    <p:sldId id="333" r:id="rId30"/>
    <p:sldId id="336" r:id="rId31"/>
    <p:sldId id="335" r:id="rId32"/>
    <p:sldId id="338" r:id="rId33"/>
    <p:sldId id="286" r:id="rId34"/>
    <p:sldId id="337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4BCBD4"/>
    <a:srgbClr val="1F29D6"/>
    <a:srgbClr val="1A56FD"/>
    <a:srgbClr val="202BD7"/>
    <a:srgbClr val="82A8B8"/>
    <a:srgbClr val="A30F3C"/>
    <a:srgbClr val="F4F4FA"/>
    <a:srgbClr val="110E1D"/>
    <a:srgbClr val="1F5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8A613-A38E-49DF-B723-FB1D74EDFA0D}" v="339" dt="2020-03-31T18:07:05.867"/>
    <p1510:client id="{0816B552-03CD-43B6-BF41-9A5ED0FFCE54}" v="1498" dt="2020-03-31T16:52:30.349"/>
    <p1510:client id="{0DA62735-2CA7-4AF9-80BF-D2D90B6CEDC7}" v="139" dt="2020-03-31T11:59:57.395"/>
    <p1510:client id="{31E86E95-71FD-41EA-9725-7CB43E63DEB2}" v="1" dt="2020-03-16T16:43:28.978"/>
    <p1510:client id="{43375FE5-1826-4C00-839F-9071D2C07247}" v="27" dt="2020-03-31T11:08:36.516"/>
    <p1510:client id="{86DD1B2B-6579-42E5-AD59-B35B8009555C}" v="79" dt="2020-03-16T07:24:25.362"/>
    <p1510:client id="{8B2B0AB2-49E4-4A6C-9BD8-C58BE662524C}" v="16" dt="2020-04-02T13:55:36.203"/>
    <p1510:client id="{983F2CF5-269B-414B-9C99-58D5A955FCAC}" v="968" dt="2020-04-01T12:22:03.659"/>
    <p1510:client id="{D625036D-7209-4B9F-B6CE-DD59765652F7}" v="73" dt="2020-04-17T12:15:27.489"/>
    <p1510:client id="{F7C283B8-5EA8-4A84-800D-B8001077DC75}" v="2" dt="2020-04-17T13:22:46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76399" autoAdjust="0"/>
  </p:normalViewPr>
  <p:slideViewPr>
    <p:cSldViewPr snapToGrid="0">
      <p:cViewPr varScale="1">
        <p:scale>
          <a:sx n="68" d="100"/>
          <a:sy n="68" d="100"/>
        </p:scale>
        <p:origin x="1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providerId="Windows Live" clId="Web-{F7C283B8-5EA8-4A84-800D-B8001077DC75}"/>
    <pc:docChg chg="modSld">
      <pc:chgData name="Гость" userId="" providerId="Windows Live" clId="Web-{F7C283B8-5EA8-4A84-800D-B8001077DC75}" dt="2020-04-17T13:22:46.388" v="0"/>
      <pc:docMkLst>
        <pc:docMk/>
      </pc:docMkLst>
      <pc:sldChg chg="modSp">
        <pc:chgData name="Гость" userId="" providerId="Windows Live" clId="Web-{F7C283B8-5EA8-4A84-800D-B8001077DC75}" dt="2020-04-17T13:22:46.388" v="0"/>
        <pc:sldMkLst>
          <pc:docMk/>
          <pc:sldMk cId="3703345639" sldId="336"/>
        </pc:sldMkLst>
        <pc:spChg chg="mod">
          <ac:chgData name="Гость" userId="" providerId="Windows Live" clId="Web-{F7C283B8-5EA8-4A84-800D-B8001077DC75}" dt="2020-04-17T13:22:46.388" v="0"/>
          <ac:spMkLst>
            <pc:docMk/>
            <pc:sldMk cId="3703345639" sldId="336"/>
            <ac:spMk id="3" creationId="{00000000-0000-0000-0000-000000000000}"/>
          </ac:spMkLst>
        </pc:spChg>
      </pc:sldChg>
    </pc:docChg>
  </pc:docChgLst>
  <pc:docChgLst>
    <pc:chgData name="Aleksandr Panov" userId="d6756e60216ed995" providerId="LiveId" clId="{11FC3AC6-9E1A-4A70-B9BA-0FC7FB045EB2}"/>
    <pc:docChg chg="undo custSel addSld delSld modSld sldOrd">
      <pc:chgData name="Aleksandr Panov" userId="d6756e60216ed995" providerId="LiveId" clId="{11FC3AC6-9E1A-4A70-B9BA-0FC7FB045EB2}" dt="2020-03-15T11:03:08.690" v="413" actId="47"/>
      <pc:docMkLst>
        <pc:docMk/>
      </pc:docMkLst>
      <pc:sldChg chg="addSp delSp modSp mod">
        <pc:chgData name="Aleksandr Panov" userId="d6756e60216ed995" providerId="LiveId" clId="{11FC3AC6-9E1A-4A70-B9BA-0FC7FB045EB2}" dt="2020-03-15T11:00:22.074" v="342"/>
        <pc:sldMkLst>
          <pc:docMk/>
          <pc:sldMk cId="621114934" sldId="265"/>
        </pc:sldMkLst>
        <pc:spChg chg="mod">
          <ac:chgData name="Aleksandr Panov" userId="d6756e60216ed995" providerId="LiveId" clId="{11FC3AC6-9E1A-4A70-B9BA-0FC7FB045EB2}" dt="2020-03-15T11:00:05.203" v="338" actId="20577"/>
          <ac:spMkLst>
            <pc:docMk/>
            <pc:sldMk cId="621114934" sldId="265"/>
            <ac:spMk id="2" creationId="{00000000-0000-0000-0000-000000000000}"/>
          </ac:spMkLst>
        </pc:spChg>
        <pc:spChg chg="mod">
          <ac:chgData name="Aleksandr Panov" userId="d6756e60216ed995" providerId="LiveId" clId="{11FC3AC6-9E1A-4A70-B9BA-0FC7FB045EB2}" dt="2020-03-15T10:57:31.489" v="227" actId="27636"/>
          <ac:spMkLst>
            <pc:docMk/>
            <pc:sldMk cId="621114934" sldId="265"/>
            <ac:spMk id="3" creationId="{00000000-0000-0000-0000-000000000000}"/>
          </ac:spMkLst>
        </pc:spChg>
        <pc:spChg chg="mod">
          <ac:chgData name="Aleksandr Panov" userId="d6756e60216ed995" providerId="LiveId" clId="{11FC3AC6-9E1A-4A70-B9BA-0FC7FB045EB2}" dt="2020-03-15T10:59:40.884" v="317" actId="20577"/>
          <ac:spMkLst>
            <pc:docMk/>
            <pc:sldMk cId="621114934" sldId="265"/>
            <ac:spMk id="5" creationId="{00000000-0000-0000-0000-000000000000}"/>
          </ac:spMkLst>
        </pc:spChg>
        <pc:spChg chg="del">
          <ac:chgData name="Aleksandr Panov" userId="d6756e60216ed995" providerId="LiveId" clId="{11FC3AC6-9E1A-4A70-B9BA-0FC7FB045EB2}" dt="2020-03-15T11:00:20.166" v="340" actId="478"/>
          <ac:spMkLst>
            <pc:docMk/>
            <pc:sldMk cId="621114934" sldId="265"/>
            <ac:spMk id="7" creationId="{00000000-0000-0000-0000-000000000000}"/>
          </ac:spMkLst>
        </pc:spChg>
        <pc:picChg chg="del">
          <ac:chgData name="Aleksandr Panov" userId="d6756e60216ed995" providerId="LiveId" clId="{11FC3AC6-9E1A-4A70-B9BA-0FC7FB045EB2}" dt="2020-03-15T11:00:16.582" v="339" actId="478"/>
          <ac:picMkLst>
            <pc:docMk/>
            <pc:sldMk cId="621114934" sldId="265"/>
            <ac:picMk id="4" creationId="{00000000-0000-0000-0000-000000000000}"/>
          </ac:picMkLst>
        </pc:picChg>
        <pc:picChg chg="del">
          <ac:chgData name="Aleksandr Panov" userId="d6756e60216ed995" providerId="LiveId" clId="{11FC3AC6-9E1A-4A70-B9BA-0FC7FB045EB2}" dt="2020-03-15T11:00:21.662" v="341" actId="478"/>
          <ac:picMkLst>
            <pc:docMk/>
            <pc:sldMk cId="621114934" sldId="265"/>
            <ac:picMk id="6" creationId="{00000000-0000-0000-0000-000000000000}"/>
          </ac:picMkLst>
        </pc:picChg>
        <pc:picChg chg="add">
          <ac:chgData name="Aleksandr Panov" userId="d6756e60216ed995" providerId="LiveId" clId="{11FC3AC6-9E1A-4A70-B9BA-0FC7FB045EB2}" dt="2020-03-15T11:00:22.074" v="342"/>
          <ac:picMkLst>
            <pc:docMk/>
            <pc:sldMk cId="621114934" sldId="265"/>
            <ac:picMk id="11" creationId="{2D658A58-2E20-4B99-A4F0-B3862A613154}"/>
          </ac:picMkLst>
        </pc:picChg>
        <pc:picChg chg="add">
          <ac:chgData name="Aleksandr Panov" userId="d6756e60216ed995" providerId="LiveId" clId="{11FC3AC6-9E1A-4A70-B9BA-0FC7FB045EB2}" dt="2020-03-15T11:00:22.074" v="342"/>
          <ac:picMkLst>
            <pc:docMk/>
            <pc:sldMk cId="621114934" sldId="265"/>
            <ac:picMk id="12" creationId="{4C8F07B2-678A-49DB-A674-0B83D5890903}"/>
          </ac:picMkLst>
        </pc:picChg>
        <pc:picChg chg="add">
          <ac:chgData name="Aleksandr Panov" userId="d6756e60216ed995" providerId="LiveId" clId="{11FC3AC6-9E1A-4A70-B9BA-0FC7FB045EB2}" dt="2020-03-15T11:00:22.074" v="342"/>
          <ac:picMkLst>
            <pc:docMk/>
            <pc:sldMk cId="621114934" sldId="265"/>
            <ac:picMk id="13" creationId="{772270E3-3CED-4BE9-A069-9567F031027C}"/>
          </ac:picMkLst>
        </pc:picChg>
      </pc:sldChg>
      <pc:sldChg chg="modSp mod">
        <pc:chgData name="Aleksandr Panov" userId="d6756e60216ed995" providerId="LiveId" clId="{11FC3AC6-9E1A-4A70-B9BA-0FC7FB045EB2}" dt="2020-03-15T11:02:33.971" v="411" actId="20577"/>
        <pc:sldMkLst>
          <pc:docMk/>
          <pc:sldMk cId="1931554076" sldId="276"/>
        </pc:sldMkLst>
        <pc:spChg chg="mod">
          <ac:chgData name="Aleksandr Panov" userId="d6756e60216ed995" providerId="LiveId" clId="{11FC3AC6-9E1A-4A70-B9BA-0FC7FB045EB2}" dt="2020-03-15T11:02:33.971" v="411" actId="20577"/>
          <ac:spMkLst>
            <pc:docMk/>
            <pc:sldMk cId="1931554076" sldId="276"/>
            <ac:spMk id="9" creationId="{00000000-0000-0000-0000-000000000000}"/>
          </ac:spMkLst>
        </pc:spChg>
      </pc:sldChg>
      <pc:sldChg chg="del">
        <pc:chgData name="Aleksandr Panov" userId="d6756e60216ed995" providerId="LiveId" clId="{11FC3AC6-9E1A-4A70-B9BA-0FC7FB045EB2}" dt="2020-03-15T11:03:08.690" v="413" actId="47"/>
        <pc:sldMkLst>
          <pc:docMk/>
          <pc:sldMk cId="2440040888" sldId="281"/>
        </pc:sldMkLst>
      </pc:sldChg>
      <pc:sldChg chg="del">
        <pc:chgData name="Aleksandr Panov" userId="d6756e60216ed995" providerId="LiveId" clId="{11FC3AC6-9E1A-4A70-B9BA-0FC7FB045EB2}" dt="2020-03-15T11:03:06.455" v="412" actId="47"/>
        <pc:sldMkLst>
          <pc:docMk/>
          <pc:sldMk cId="3066767599" sldId="285"/>
        </pc:sldMkLst>
      </pc:sldChg>
      <pc:sldChg chg="modSp mod">
        <pc:chgData name="Aleksandr Panov" userId="d6756e60216ed995" providerId="LiveId" clId="{11FC3AC6-9E1A-4A70-B9BA-0FC7FB045EB2}" dt="2020-03-15T11:02:15.110" v="407" actId="20577"/>
        <pc:sldMkLst>
          <pc:docMk/>
          <pc:sldMk cId="223983327" sldId="294"/>
        </pc:sldMkLst>
        <pc:spChg chg="mod">
          <ac:chgData name="Aleksandr Panov" userId="d6756e60216ed995" providerId="LiveId" clId="{11FC3AC6-9E1A-4A70-B9BA-0FC7FB045EB2}" dt="2020-03-15T11:01:10.506" v="368" actId="20577"/>
          <ac:spMkLst>
            <pc:docMk/>
            <pc:sldMk cId="223983327" sldId="294"/>
            <ac:spMk id="2" creationId="{00000000-0000-0000-0000-000000000000}"/>
          </ac:spMkLst>
        </pc:spChg>
        <pc:spChg chg="mod">
          <ac:chgData name="Aleksandr Panov" userId="d6756e60216ed995" providerId="LiveId" clId="{11FC3AC6-9E1A-4A70-B9BA-0FC7FB045EB2}" dt="2020-03-15T11:02:15.110" v="407" actId="20577"/>
          <ac:spMkLst>
            <pc:docMk/>
            <pc:sldMk cId="223983327" sldId="294"/>
            <ac:spMk id="3" creationId="{00000000-0000-0000-0000-000000000000}"/>
          </ac:spMkLst>
        </pc:spChg>
      </pc:sldChg>
      <pc:sldChg chg="modSp mod">
        <pc:chgData name="Aleksandr Panov" userId="d6756e60216ed995" providerId="LiveId" clId="{11FC3AC6-9E1A-4A70-B9BA-0FC7FB045EB2}" dt="2020-03-15T11:01:57.346" v="403" actId="20577"/>
        <pc:sldMkLst>
          <pc:docMk/>
          <pc:sldMk cId="2046610091" sldId="296"/>
        </pc:sldMkLst>
        <pc:spChg chg="mod">
          <ac:chgData name="Aleksandr Panov" userId="d6756e60216ed995" providerId="LiveId" clId="{11FC3AC6-9E1A-4A70-B9BA-0FC7FB045EB2}" dt="2020-03-15T11:01:21.026" v="379" actId="20577"/>
          <ac:spMkLst>
            <pc:docMk/>
            <pc:sldMk cId="2046610091" sldId="296"/>
            <ac:spMk id="2" creationId="{00000000-0000-0000-0000-000000000000}"/>
          </ac:spMkLst>
        </pc:spChg>
        <pc:spChg chg="mod">
          <ac:chgData name="Aleksandr Panov" userId="d6756e60216ed995" providerId="LiveId" clId="{11FC3AC6-9E1A-4A70-B9BA-0FC7FB045EB2}" dt="2020-03-15T11:01:57.346" v="403" actId="20577"/>
          <ac:spMkLst>
            <pc:docMk/>
            <pc:sldMk cId="2046610091" sldId="296"/>
            <ac:spMk id="3" creationId="{00000000-0000-0000-0000-000000000000}"/>
          </ac:spMkLst>
        </pc:spChg>
      </pc:sldChg>
      <pc:sldChg chg="modSp mod">
        <pc:chgData name="Aleksandr Panov" userId="d6756e60216ed995" providerId="LiveId" clId="{11FC3AC6-9E1A-4A70-B9BA-0FC7FB045EB2}" dt="2020-03-15T11:01:26.516" v="383" actId="20577"/>
        <pc:sldMkLst>
          <pc:docMk/>
          <pc:sldMk cId="224467321" sldId="303"/>
        </pc:sldMkLst>
        <pc:spChg chg="mod">
          <ac:chgData name="Aleksandr Panov" userId="d6756e60216ed995" providerId="LiveId" clId="{11FC3AC6-9E1A-4A70-B9BA-0FC7FB045EB2}" dt="2020-03-15T11:01:26.516" v="383" actId="20577"/>
          <ac:spMkLst>
            <pc:docMk/>
            <pc:sldMk cId="224467321" sldId="303"/>
            <ac:spMk id="2" creationId="{00000000-0000-0000-0000-000000000000}"/>
          </ac:spMkLst>
        </pc:spChg>
      </pc:sldChg>
      <pc:sldChg chg="modSp mod">
        <pc:chgData name="Aleksandr Panov" userId="d6756e60216ed995" providerId="LiveId" clId="{11FC3AC6-9E1A-4A70-B9BA-0FC7FB045EB2}" dt="2020-03-15T11:01:44.623" v="400" actId="20577"/>
        <pc:sldMkLst>
          <pc:docMk/>
          <pc:sldMk cId="1487709608" sldId="305"/>
        </pc:sldMkLst>
        <pc:spChg chg="mod">
          <ac:chgData name="Aleksandr Panov" userId="d6756e60216ed995" providerId="LiveId" clId="{11FC3AC6-9E1A-4A70-B9BA-0FC7FB045EB2}" dt="2020-03-15T11:01:31.569" v="387" actId="20577"/>
          <ac:spMkLst>
            <pc:docMk/>
            <pc:sldMk cId="1487709608" sldId="305"/>
            <ac:spMk id="2" creationId="{00000000-0000-0000-0000-000000000000}"/>
          </ac:spMkLst>
        </pc:spChg>
        <pc:spChg chg="mod">
          <ac:chgData name="Aleksandr Panov" userId="d6756e60216ed995" providerId="LiveId" clId="{11FC3AC6-9E1A-4A70-B9BA-0FC7FB045EB2}" dt="2020-03-15T11:01:44.623" v="400" actId="20577"/>
          <ac:spMkLst>
            <pc:docMk/>
            <pc:sldMk cId="1487709608" sldId="305"/>
            <ac:spMk id="3" creationId="{00000000-0000-0000-0000-000000000000}"/>
          </ac:spMkLst>
        </pc:spChg>
      </pc:sldChg>
      <pc:sldChg chg="addSp modSp add mod ord">
        <pc:chgData name="Aleksandr Panov" userId="d6756e60216ed995" providerId="LiveId" clId="{11FC3AC6-9E1A-4A70-B9BA-0FC7FB045EB2}" dt="2020-03-15T10:56:56.511" v="223" actId="1076"/>
        <pc:sldMkLst>
          <pc:docMk/>
          <pc:sldMk cId="1734049429" sldId="307"/>
        </pc:sldMkLst>
        <pc:spChg chg="mod">
          <ac:chgData name="Aleksandr Panov" userId="d6756e60216ed995" providerId="LiveId" clId="{11FC3AC6-9E1A-4A70-B9BA-0FC7FB045EB2}" dt="2020-03-15T10:53:43.247" v="51" actId="20577"/>
          <ac:spMkLst>
            <pc:docMk/>
            <pc:sldMk cId="1734049429" sldId="307"/>
            <ac:spMk id="2" creationId="{C40C6B6E-0FE6-40CB-B38F-C44F7898B0CC}"/>
          </ac:spMkLst>
        </pc:spChg>
        <pc:spChg chg="mod">
          <ac:chgData name="Aleksandr Panov" userId="d6756e60216ed995" providerId="LiveId" clId="{11FC3AC6-9E1A-4A70-B9BA-0FC7FB045EB2}" dt="2020-03-15T10:56:06.751" v="218" actId="14100"/>
          <ac:spMkLst>
            <pc:docMk/>
            <pc:sldMk cId="1734049429" sldId="307"/>
            <ac:spMk id="3" creationId="{55AB6FE1-3064-4898-83EC-67D83EE17EF4}"/>
          </ac:spMkLst>
        </pc:spChg>
        <pc:spChg chg="mod">
          <ac:chgData name="Aleksandr Panov" userId="d6756e60216ed995" providerId="LiveId" clId="{11FC3AC6-9E1A-4A70-B9BA-0FC7FB045EB2}" dt="2020-03-15T10:55:35.412" v="213" actId="20577"/>
          <ac:spMkLst>
            <pc:docMk/>
            <pc:sldMk cId="1734049429" sldId="307"/>
            <ac:spMk id="4" creationId="{BDB9F550-76E8-46C7-A8B6-1CD9AFB83378}"/>
          </ac:spMkLst>
        </pc:spChg>
        <pc:picChg chg="add mod">
          <ac:chgData name="Aleksandr Panov" userId="d6756e60216ed995" providerId="LiveId" clId="{11FC3AC6-9E1A-4A70-B9BA-0FC7FB045EB2}" dt="2020-03-15T10:56:18.073" v="220" actId="1076"/>
          <ac:picMkLst>
            <pc:docMk/>
            <pc:sldMk cId="1734049429" sldId="307"/>
            <ac:picMk id="5122" creationId="{868D1819-FD6F-47E2-9385-BF5F03A33D06}"/>
          </ac:picMkLst>
        </pc:picChg>
        <pc:picChg chg="add mod">
          <ac:chgData name="Aleksandr Panov" userId="d6756e60216ed995" providerId="LiveId" clId="{11FC3AC6-9E1A-4A70-B9BA-0FC7FB045EB2}" dt="2020-03-15T10:56:56.511" v="223" actId="1076"/>
          <ac:picMkLst>
            <pc:docMk/>
            <pc:sldMk cId="1734049429" sldId="307"/>
            <ac:picMk id="5124" creationId="{2D6AECDE-17C2-4703-9C1E-999A941FD8AE}"/>
          </ac:picMkLst>
        </pc:picChg>
      </pc:sldChg>
      <pc:sldChg chg="modSp add del mod">
        <pc:chgData name="Aleksandr Panov" userId="d6756e60216ed995" providerId="LiveId" clId="{11FC3AC6-9E1A-4A70-B9BA-0FC7FB045EB2}" dt="2020-03-15T10:53:31.421" v="30" actId="47"/>
        <pc:sldMkLst>
          <pc:docMk/>
          <pc:sldMk cId="2569766560" sldId="307"/>
        </pc:sldMkLst>
        <pc:spChg chg="mod">
          <ac:chgData name="Aleksandr Panov" userId="d6756e60216ed995" providerId="LiveId" clId="{11FC3AC6-9E1A-4A70-B9BA-0FC7FB045EB2}" dt="2020-03-15T10:53:15.018" v="28" actId="20577"/>
          <ac:spMkLst>
            <pc:docMk/>
            <pc:sldMk cId="2569766560" sldId="307"/>
            <ac:spMk id="2" creationId="{165C12FF-9D1D-4718-BDB0-A979903B2440}"/>
          </ac:spMkLst>
        </pc:spChg>
        <pc:spChg chg="mod">
          <ac:chgData name="Aleksandr Panov" userId="d6756e60216ed995" providerId="LiveId" clId="{11FC3AC6-9E1A-4A70-B9BA-0FC7FB045EB2}" dt="2020-03-15T10:53:26.199" v="29" actId="14100"/>
          <ac:spMkLst>
            <pc:docMk/>
            <pc:sldMk cId="2569766560" sldId="307"/>
            <ac:spMk id="3" creationId="{3C82B9BF-3A20-438B-9AA8-9C93333E50DC}"/>
          </ac:spMkLst>
        </pc:spChg>
      </pc:sldChg>
    </pc:docChg>
  </pc:docChgLst>
  <pc:docChgLst>
    <pc:chgData name="Гость" providerId="Windows Live" clId="Web-{983F2CF5-269B-414B-9C99-58D5A955FCAC}"/>
    <pc:docChg chg="addSld delSld modSld sldOrd addMainMaster delMainMaster">
      <pc:chgData name="Гость" userId="" providerId="Windows Live" clId="Web-{983F2CF5-269B-414B-9C99-58D5A955FCAC}" dt="2020-04-01T12:22:03.659" v="911"/>
      <pc:docMkLst>
        <pc:docMk/>
      </pc:docMkLst>
      <pc:sldChg chg="mod modClrScheme chgLayout">
        <pc:chgData name="Гость" userId="" providerId="Windows Live" clId="Web-{983F2CF5-269B-414B-9C99-58D5A955FCAC}" dt="2020-04-01T11:39:56.704" v="289"/>
        <pc:sldMkLst>
          <pc:docMk/>
          <pc:sldMk cId="2822483236" sldId="257"/>
        </pc:sldMkLst>
      </pc:sldChg>
      <pc:sldChg chg="modSp mod modClrScheme chgLayout">
        <pc:chgData name="Гость" userId="" providerId="Windows Live" clId="Web-{983F2CF5-269B-414B-9C99-58D5A955FCAC}" dt="2020-04-01T12:22:03.659" v="911"/>
        <pc:sldMkLst>
          <pc:docMk/>
          <pc:sldMk cId="621114934" sldId="265"/>
        </pc:sldMkLst>
        <pc:spChg chg="mod ord">
          <ac:chgData name="Гость" userId="" providerId="Windows Live" clId="Web-{983F2CF5-269B-414B-9C99-58D5A955FCAC}" dt="2020-04-01T12:21:52.815" v="909" actId="14100"/>
          <ac:spMkLst>
            <pc:docMk/>
            <pc:sldMk cId="621114934" sldId="265"/>
            <ac:spMk id="3" creationId="{00000000-0000-0000-0000-000000000000}"/>
          </ac:spMkLst>
        </pc:spChg>
        <pc:spChg chg="mod">
          <ac:chgData name="Гость" userId="" providerId="Windows Live" clId="Web-{983F2CF5-269B-414B-9C99-58D5A955FCAC}" dt="2020-04-01T12:21:58.659" v="910"/>
          <ac:spMkLst>
            <pc:docMk/>
            <pc:sldMk cId="621114934" sldId="265"/>
            <ac:spMk id="4" creationId="{00000000-0000-0000-0000-000000000000}"/>
          </ac:spMkLst>
        </pc:spChg>
        <pc:spChg chg="mod">
          <ac:chgData name="Гость" userId="" providerId="Windows Live" clId="Web-{983F2CF5-269B-414B-9C99-58D5A955FCAC}" dt="2020-04-01T12:22:03.659" v="911"/>
          <ac:spMkLst>
            <pc:docMk/>
            <pc:sldMk cId="621114934" sldId="265"/>
            <ac:spMk id="5" creationId="{00000000-0000-0000-0000-000000000000}"/>
          </ac:spMkLst>
        </pc:spChg>
        <pc:spChg chg="mod">
          <ac:chgData name="Гость" userId="" providerId="Windows Live" clId="Web-{983F2CF5-269B-414B-9C99-58D5A955FCAC}" dt="2020-04-01T11:55:54.898" v="505" actId="20577"/>
          <ac:spMkLst>
            <pc:docMk/>
            <pc:sldMk cId="621114934" sldId="265"/>
            <ac:spMk id="8" creationId="{00000000-0000-0000-0000-000000000000}"/>
          </ac:spMkLst>
        </pc:spChg>
        <pc:cxnChg chg="mod">
          <ac:chgData name="Гость" userId="" providerId="Windows Live" clId="Web-{983F2CF5-269B-414B-9C99-58D5A955FCAC}" dt="2020-04-01T12:21:40.190" v="907"/>
          <ac:cxnSpMkLst>
            <pc:docMk/>
            <pc:sldMk cId="621114934" sldId="265"/>
            <ac:cxnSpMk id="10" creationId="{00000000-0000-0000-0000-000000000000}"/>
          </ac:cxnSpMkLst>
        </pc:cxnChg>
      </pc:sldChg>
      <pc:sldChg chg="mod modClrScheme chgLayout">
        <pc:chgData name="Гость" userId="" providerId="Windows Live" clId="Web-{983F2CF5-269B-414B-9C99-58D5A955FCAC}" dt="2020-04-01T11:39:56.704" v="289"/>
        <pc:sldMkLst>
          <pc:docMk/>
          <pc:sldMk cId="3411306667" sldId="267"/>
        </pc:sldMkLst>
      </pc:sldChg>
      <pc:sldChg chg="modSp mod modClrScheme chgLayout">
        <pc:chgData name="Гость" userId="" providerId="Windows Live" clId="Web-{983F2CF5-269B-414B-9C99-58D5A955FCAC}" dt="2020-04-01T12:10:36.389" v="710" actId="1076"/>
        <pc:sldMkLst>
          <pc:docMk/>
          <pc:sldMk cId="1931554076" sldId="276"/>
        </pc:sldMkLst>
        <pc:spChg chg="mod">
          <ac:chgData name="Гость" userId="" providerId="Windows Live" clId="Web-{983F2CF5-269B-414B-9C99-58D5A955FCAC}" dt="2020-04-01T12:10:33.951" v="708" actId="20577"/>
          <ac:spMkLst>
            <pc:docMk/>
            <pc:sldMk cId="1931554076" sldId="276"/>
            <ac:spMk id="2" creationId="{00000000-0000-0000-0000-000000000000}"/>
          </ac:spMkLst>
        </pc:spChg>
        <pc:spChg chg="mod">
          <ac:chgData name="Гость" userId="" providerId="Windows Live" clId="Web-{983F2CF5-269B-414B-9C99-58D5A955FCAC}" dt="2020-04-01T12:10:28.045" v="706" actId="20577"/>
          <ac:spMkLst>
            <pc:docMk/>
            <pc:sldMk cId="1931554076" sldId="276"/>
            <ac:spMk id="7" creationId="{A5E87883-0831-443E-91AC-3873E52290E8}"/>
          </ac:spMkLst>
        </pc:spChg>
        <pc:picChg chg="mod">
          <ac:chgData name="Гость" userId="" providerId="Windows Live" clId="Web-{983F2CF5-269B-414B-9C99-58D5A955FCAC}" dt="2020-04-01T12:10:36.389" v="710" actId="1076"/>
          <ac:picMkLst>
            <pc:docMk/>
            <pc:sldMk cId="1931554076" sldId="276"/>
            <ac:picMk id="2050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16:22.454" v="797" actId="1076"/>
        <pc:sldMkLst>
          <pc:docMk/>
          <pc:sldMk cId="2601010908" sldId="278"/>
        </pc:sldMkLst>
        <pc:spChg chg="mod">
          <ac:chgData name="Гость" userId="" providerId="Windows Live" clId="Web-{983F2CF5-269B-414B-9C99-58D5A955FCAC}" dt="2020-04-01T12:15:39.672" v="782" actId="1076"/>
          <ac:spMkLst>
            <pc:docMk/>
            <pc:sldMk cId="2601010908" sldId="278"/>
            <ac:spMk id="2" creationId="{00000000-0000-0000-0000-000000000000}"/>
          </ac:spMkLst>
        </pc:spChg>
        <pc:spChg chg="mod">
          <ac:chgData name="Гость" userId="" providerId="Windows Live" clId="Web-{983F2CF5-269B-414B-9C99-58D5A955FCAC}" dt="2020-04-01T12:15:42.578" v="784" actId="1076"/>
          <ac:spMkLst>
            <pc:docMk/>
            <pc:sldMk cId="2601010908" sldId="278"/>
            <ac:spMk id="4" creationId="{00000000-0000-0000-0000-000000000000}"/>
          </ac:spMkLst>
        </pc:spChg>
        <pc:spChg chg="mod">
          <ac:chgData name="Гость" userId="" providerId="Windows Live" clId="Web-{983F2CF5-269B-414B-9C99-58D5A955FCAC}" dt="2020-04-01T12:16:22.454" v="797" actId="1076"/>
          <ac:spMkLst>
            <pc:docMk/>
            <pc:sldMk cId="2601010908" sldId="278"/>
            <ac:spMk id="7" creationId="{00000000-0000-0000-0000-000000000000}"/>
          </ac:spMkLst>
        </pc:spChg>
        <pc:picChg chg="del">
          <ac:chgData name="Гость" userId="" providerId="Windows Live" clId="Web-{983F2CF5-269B-414B-9C99-58D5A955FCAC}" dt="2020-04-01T12:15:48.797" v="785"/>
          <ac:picMkLst>
            <pc:docMk/>
            <pc:sldMk cId="2601010908" sldId="278"/>
            <ac:picMk id="3" creationId="{FCC3568F-39CA-4716-BA26-F919E5088416}"/>
          </ac:picMkLst>
        </pc:picChg>
        <pc:picChg chg="mod">
          <ac:chgData name="Гость" userId="" providerId="Windows Live" clId="Web-{983F2CF5-269B-414B-9C99-58D5A955FCAC}" dt="2020-04-01T12:15:30.313" v="779" actId="14100"/>
          <ac:picMkLst>
            <pc:docMk/>
            <pc:sldMk cId="2601010908" sldId="278"/>
            <ac:picMk id="6" creationId="{00000000-0000-0000-0000-000000000000}"/>
          </ac:picMkLst>
        </pc:picChg>
        <pc:picChg chg="mod">
          <ac:chgData name="Гость" userId="" providerId="Windows Live" clId="Web-{983F2CF5-269B-414B-9C99-58D5A955FCAC}" dt="2020-04-01T12:15:39.656" v="780" actId="1076"/>
          <ac:picMkLst>
            <pc:docMk/>
            <pc:sldMk cId="2601010908" sldId="278"/>
            <ac:picMk id="8" creationId="{00000000-0000-0000-0000-000000000000}"/>
          </ac:picMkLst>
        </pc:picChg>
        <pc:picChg chg="add">
          <ac:chgData name="Гость" userId="" providerId="Windows Live" clId="Web-{983F2CF5-269B-414B-9C99-58D5A955FCAC}" dt="2020-04-01T12:15:24.266" v="778"/>
          <ac:picMkLst>
            <pc:docMk/>
            <pc:sldMk cId="2601010908" sldId="278"/>
            <ac:picMk id="9" creationId="{2607560B-7D2C-45C1-A9AD-47DD2BB62AB6}"/>
          </ac:picMkLst>
        </pc:picChg>
        <pc:picChg chg="mod">
          <ac:chgData name="Гость" userId="" providerId="Windows Live" clId="Web-{983F2CF5-269B-414B-9C99-58D5A955FCAC}" dt="2020-04-01T12:14:58.797" v="774" actId="14100"/>
          <ac:picMkLst>
            <pc:docMk/>
            <pc:sldMk cId="2601010908" sldId="278"/>
            <ac:picMk id="10" creationId="{00000000-0000-0000-0000-000000000000}"/>
          </ac:picMkLst>
        </pc:picChg>
        <pc:picChg chg="mod">
          <ac:chgData name="Гость" userId="" providerId="Windows Live" clId="Web-{983F2CF5-269B-414B-9C99-58D5A955FCAC}" dt="2020-04-01T12:15:39.672" v="781" actId="1076"/>
          <ac:picMkLst>
            <pc:docMk/>
            <pc:sldMk cId="2601010908" sldId="278"/>
            <ac:picMk id="2050" creationId="{00000000-0000-0000-0000-000000000000}"/>
          </ac:picMkLst>
        </pc:picChg>
        <pc:picChg chg="mod">
          <ac:chgData name="Гость" userId="" providerId="Windows Live" clId="Web-{983F2CF5-269B-414B-9C99-58D5A955FCAC}" dt="2020-04-01T12:15:39.672" v="783" actId="1076"/>
          <ac:picMkLst>
            <pc:docMk/>
            <pc:sldMk cId="2601010908" sldId="278"/>
            <ac:picMk id="2052" creationId="{00000000-0000-0000-0000-000000000000}"/>
          </ac:picMkLst>
        </pc:picChg>
      </pc:sldChg>
      <pc:sldChg chg="modSp mod modClrScheme chgLayout">
        <pc:chgData name="Гость" userId="" providerId="Windows Live" clId="Web-{983F2CF5-269B-414B-9C99-58D5A955FCAC}" dt="2020-04-01T11:53:09.647" v="451" actId="20577"/>
        <pc:sldMkLst>
          <pc:docMk/>
          <pc:sldMk cId="1709298715" sldId="279"/>
        </pc:sldMkLst>
        <pc:spChg chg="mod">
          <ac:chgData name="Гость" userId="" providerId="Windows Live" clId="Web-{983F2CF5-269B-414B-9C99-58D5A955FCAC}" dt="2020-04-01T11:53:09.647" v="451" actId="20577"/>
          <ac:spMkLst>
            <pc:docMk/>
            <pc:sldMk cId="1709298715" sldId="279"/>
            <ac:spMk id="9" creationId="{ACFAEF01-383F-4E68-9BD1-D51AB079A699}"/>
          </ac:spMkLst>
        </pc:spChg>
        <pc:picChg chg="mod">
          <ac:chgData name="Гость" userId="" providerId="Windows Live" clId="Web-{983F2CF5-269B-414B-9C99-58D5A955FCAC}" dt="2020-04-01T11:21:20.727" v="40" actId="1076"/>
          <ac:picMkLst>
            <pc:docMk/>
            <pc:sldMk cId="1709298715" sldId="279"/>
            <ac:picMk id="5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14:17" v="772" actId="20577"/>
        <pc:sldMkLst>
          <pc:docMk/>
          <pc:sldMk cId="3449611050" sldId="284"/>
        </pc:sldMkLst>
        <pc:spChg chg="del mod">
          <ac:chgData name="Гость" userId="" providerId="Windows Live" clId="Web-{983F2CF5-269B-414B-9C99-58D5A955FCAC}" dt="2020-04-01T12:12:55.093" v="754"/>
          <ac:spMkLst>
            <pc:docMk/>
            <pc:sldMk cId="3449611050" sldId="284"/>
            <ac:spMk id="11" creationId="{00000000-0000-0000-0000-000000000000}"/>
          </ac:spMkLst>
        </pc:spChg>
        <pc:spChg chg="del mod">
          <ac:chgData name="Гость" userId="" providerId="Windows Live" clId="Web-{983F2CF5-269B-414B-9C99-58D5A955FCAC}" dt="2020-04-01T12:12:55.937" v="755"/>
          <ac:spMkLst>
            <pc:docMk/>
            <pc:sldMk cId="3449611050" sldId="284"/>
            <ac:spMk id="12" creationId="{00000000-0000-0000-0000-000000000000}"/>
          </ac:spMkLst>
        </pc:spChg>
        <pc:spChg chg="del mod">
          <ac:chgData name="Гость" userId="" providerId="Windows Live" clId="Web-{983F2CF5-269B-414B-9C99-58D5A955FCAC}" dt="2020-04-01T12:13:19.937" v="765"/>
          <ac:spMkLst>
            <pc:docMk/>
            <pc:sldMk cId="3449611050" sldId="284"/>
            <ac:spMk id="13" creationId="{00000000-0000-0000-0000-000000000000}"/>
          </ac:spMkLst>
        </pc:spChg>
        <pc:spChg chg="add mod">
          <ac:chgData name="Гость" userId="" providerId="Windows Live" clId="Web-{983F2CF5-269B-414B-9C99-58D5A955FCAC}" dt="2020-04-01T12:14:09.062" v="771" actId="1076"/>
          <ac:spMkLst>
            <pc:docMk/>
            <pc:sldMk cId="3449611050" sldId="284"/>
            <ac:spMk id="15" creationId="{7D1487B4-617E-4679-AEF6-AE67330433E9}"/>
          </ac:spMkLst>
        </pc:spChg>
        <pc:spChg chg="add mod">
          <ac:chgData name="Гость" userId="" providerId="Windows Live" clId="Web-{983F2CF5-269B-414B-9C99-58D5A955FCAC}" dt="2020-04-01T12:14:17" v="772" actId="20577"/>
          <ac:spMkLst>
            <pc:docMk/>
            <pc:sldMk cId="3449611050" sldId="284"/>
            <ac:spMk id="16" creationId="{3D222F1B-5DF8-4B6F-AE7C-782C8133B581}"/>
          </ac:spMkLst>
        </pc:spChg>
        <pc:picChg chg="mod">
          <ac:chgData name="Гость" userId="" providerId="Windows Live" clId="Web-{983F2CF5-269B-414B-9C99-58D5A955FCAC}" dt="2020-04-01T12:11:45.983" v="727" actId="1076"/>
          <ac:picMkLst>
            <pc:docMk/>
            <pc:sldMk cId="3449611050" sldId="284"/>
            <ac:picMk id="14" creationId="{00000000-0000-0000-0000-000000000000}"/>
          </ac:picMkLst>
        </pc:picChg>
      </pc:sldChg>
      <pc:sldChg chg="modSp mod modClrScheme chgLayout">
        <pc:chgData name="Гость" userId="" providerId="Windows Live" clId="Web-{983F2CF5-269B-414B-9C99-58D5A955FCAC}" dt="2020-04-01T11:39:56.704" v="289"/>
        <pc:sldMkLst>
          <pc:docMk/>
          <pc:sldMk cId="3066767599" sldId="285"/>
        </pc:sldMkLst>
        <pc:spChg chg="mod">
          <ac:chgData name="Гость" userId="" providerId="Windows Live" clId="Web-{983F2CF5-269B-414B-9C99-58D5A955FCAC}" dt="2020-04-01T11:22:10.259" v="52"/>
          <ac:spMkLst>
            <pc:docMk/>
            <pc:sldMk cId="3066767599" sldId="285"/>
            <ac:spMk id="10" creationId="{3F9341C5-094F-4D70-B0A3-E9D0A91E4C1E}"/>
          </ac:spMkLst>
        </pc:spChg>
        <pc:picChg chg="mod">
          <ac:chgData name="Гость" userId="" providerId="Windows Live" clId="Web-{983F2CF5-269B-414B-9C99-58D5A955FCAC}" dt="2020-04-01T11:21:27.618" v="42" actId="1076"/>
          <ac:picMkLst>
            <pc:docMk/>
            <pc:sldMk cId="3066767599" sldId="285"/>
            <ac:picMk id="5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19:28.486" v="867" actId="1076"/>
        <pc:sldMkLst>
          <pc:docMk/>
          <pc:sldMk cId="1343265401" sldId="286"/>
        </pc:sldMkLst>
        <pc:spChg chg="mod">
          <ac:chgData name="Гость" userId="" providerId="Windows Live" clId="Web-{983F2CF5-269B-414B-9C99-58D5A955FCAC}" dt="2020-04-01T12:19:28.486" v="867" actId="1076"/>
          <ac:spMkLst>
            <pc:docMk/>
            <pc:sldMk cId="1343265401" sldId="286"/>
            <ac:spMk id="5" creationId="{C5FCB540-4BB4-4F56-8911-37583755FD01}"/>
          </ac:spMkLst>
        </pc:spChg>
        <pc:spChg chg="mod ord">
          <ac:chgData name="Гость" userId="" providerId="Windows Live" clId="Web-{983F2CF5-269B-414B-9C99-58D5A955FCAC}" dt="2020-04-01T12:19:15.877" v="864" actId="14100"/>
          <ac:spMkLst>
            <pc:docMk/>
            <pc:sldMk cId="1343265401" sldId="286"/>
            <ac:spMk id="10" creationId="{00000000-0000-0000-0000-000000000000}"/>
          </ac:spMkLst>
        </pc:spChg>
        <pc:spChg chg="mod">
          <ac:chgData name="Гость" userId="" providerId="Windows Live" clId="Web-{983F2CF5-269B-414B-9C99-58D5A955FCAC}" dt="2020-04-01T11:23:38.119" v="63" actId="1076"/>
          <ac:spMkLst>
            <pc:docMk/>
            <pc:sldMk cId="1343265401" sldId="286"/>
            <ac:spMk id="15" creationId="{00000000-0000-0000-0000-000000000000}"/>
          </ac:spMkLst>
        </pc:spChg>
        <pc:picChg chg="add mod">
          <ac:chgData name="Гость" userId="" providerId="Windows Live" clId="Web-{983F2CF5-269B-414B-9C99-58D5A955FCAC}" dt="2020-04-01T11:22:57.166" v="57" actId="1076"/>
          <ac:picMkLst>
            <pc:docMk/>
            <pc:sldMk cId="1343265401" sldId="286"/>
            <ac:picMk id="3" creationId="{1BC80C5B-70A4-4DF2-B9D3-B0C196E9B306}"/>
          </ac:picMkLst>
        </pc:picChg>
        <pc:picChg chg="add mod">
          <ac:chgData name="Гость" userId="" providerId="Windows Live" clId="Web-{983F2CF5-269B-414B-9C99-58D5A955FCAC}" dt="2020-04-01T11:55:22.023" v="496" actId="1076"/>
          <ac:picMkLst>
            <pc:docMk/>
            <pc:sldMk cId="1343265401" sldId="286"/>
            <ac:picMk id="4" creationId="{A488D613-51FD-4CC9-BD94-CE9110626218}"/>
          </ac:picMkLst>
        </pc:picChg>
        <pc:picChg chg="del mod">
          <ac:chgData name="Гость" userId="" providerId="Windows Live" clId="Web-{983F2CF5-269B-414B-9C99-58D5A955FCAC}" dt="2020-04-01T11:22:54.572" v="56"/>
          <ac:picMkLst>
            <pc:docMk/>
            <pc:sldMk cId="1343265401" sldId="286"/>
            <ac:picMk id="7" creationId="{00000000-0000-0000-0000-000000000000}"/>
          </ac:picMkLst>
        </pc:picChg>
        <pc:picChg chg="mod">
          <ac:chgData name="Гость" userId="" providerId="Windows Live" clId="Web-{983F2CF5-269B-414B-9C99-58D5A955FCAC}" dt="2020-04-01T11:55:22.882" v="497" actId="1076"/>
          <ac:picMkLst>
            <pc:docMk/>
            <pc:sldMk cId="1343265401" sldId="286"/>
            <ac:picMk id="12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1:39:56.704" v="289"/>
        <pc:sldMkLst>
          <pc:docMk/>
          <pc:sldMk cId="225787664" sldId="287"/>
        </pc:sldMkLst>
        <pc:spChg chg="mod ord">
          <ac:chgData name="Гость" userId="" providerId="Windows Live" clId="Web-{983F2CF5-269B-414B-9C99-58D5A955FCAC}" dt="2020-04-01T11:39:56.704" v="289"/>
          <ac:spMkLst>
            <pc:docMk/>
            <pc:sldMk cId="225787664" sldId="287"/>
            <ac:spMk id="3" creationId="{00000000-0000-0000-0000-000000000000}"/>
          </ac:spMkLst>
        </pc:spChg>
        <pc:spChg chg="add del mod">
          <ac:chgData name="Гость" userId="" providerId="Windows Live" clId="Web-{983F2CF5-269B-414B-9C99-58D5A955FCAC}" dt="2020-04-01T11:25:16.604" v="82"/>
          <ac:spMkLst>
            <pc:docMk/>
            <pc:sldMk cId="225787664" sldId="287"/>
            <ac:spMk id="11" creationId="{1208C309-4606-4549-BAFF-D659AB704532}"/>
          </ac:spMkLst>
        </pc:spChg>
        <pc:picChg chg="mod">
          <ac:chgData name="Гость" userId="" providerId="Windows Live" clId="Web-{983F2CF5-269B-414B-9C99-58D5A955FCAC}" dt="2020-04-01T11:24:41.260" v="76" actId="1076"/>
          <ac:picMkLst>
            <pc:docMk/>
            <pc:sldMk cId="225787664" sldId="287"/>
            <ac:picMk id="10" creationId="{610C43D8-9D65-4A3A-A10C-0864BC0DDDEB}"/>
          </ac:picMkLst>
        </pc:picChg>
      </pc:sldChg>
      <pc:sldChg chg="modSp mod modClrScheme chgLayout">
        <pc:chgData name="Гость" userId="" providerId="Windows Live" clId="Web-{983F2CF5-269B-414B-9C99-58D5A955FCAC}" dt="2020-04-01T11:39:56.704" v="289"/>
        <pc:sldMkLst>
          <pc:docMk/>
          <pc:sldMk cId="2991095350" sldId="289"/>
        </pc:sldMkLst>
        <pc:spChg chg="mod ord">
          <ac:chgData name="Гость" userId="" providerId="Windows Live" clId="Web-{983F2CF5-269B-414B-9C99-58D5A955FCAC}" dt="2020-04-01T11:39:56.704" v="289"/>
          <ac:spMkLst>
            <pc:docMk/>
            <pc:sldMk cId="2991095350" sldId="289"/>
            <ac:spMk id="3" creationId="{00000000-0000-0000-0000-000000000000}"/>
          </ac:spMkLst>
        </pc:spChg>
      </pc:sldChg>
      <pc:sldChg chg="modSp mod modClrScheme chgLayout">
        <pc:chgData name="Гость" userId="" providerId="Windows Live" clId="Web-{983F2CF5-269B-414B-9C99-58D5A955FCAC}" dt="2020-04-01T11:59:05.259" v="553" actId="20577"/>
        <pc:sldMkLst>
          <pc:docMk/>
          <pc:sldMk cId="290239408" sldId="290"/>
        </pc:sldMkLst>
        <pc:spChg chg="mod">
          <ac:chgData name="Гость" userId="" providerId="Windows Live" clId="Web-{983F2CF5-269B-414B-9C99-58D5A955FCAC}" dt="2020-04-01T11:59:05.259" v="553" actId="20577"/>
          <ac:spMkLst>
            <pc:docMk/>
            <pc:sldMk cId="290239408" sldId="290"/>
            <ac:spMk id="13" creationId="{72F6F052-C731-4291-AD7F-BB923BB5A9B9}"/>
          </ac:spMkLst>
        </pc:spChg>
      </pc:sldChg>
      <pc:sldChg chg="addSp delSp modSp mod setBg modClrScheme delDesignElem chgLayout">
        <pc:chgData name="Гость" userId="" providerId="Windows Live" clId="Web-{983F2CF5-269B-414B-9C99-58D5A955FCAC}" dt="2020-04-01T11:57:26.180" v="531" actId="1076"/>
        <pc:sldMkLst>
          <pc:docMk/>
          <pc:sldMk cId="1319213321" sldId="291"/>
        </pc:sldMkLst>
        <pc:spChg chg="add mod ord">
          <ac:chgData name="Гость" userId="" providerId="Windows Live" clId="Web-{983F2CF5-269B-414B-9C99-58D5A955FCAC}" dt="2020-04-01T11:44:01.690" v="311" actId="14100"/>
          <ac:spMkLst>
            <pc:docMk/>
            <pc:sldMk cId="1319213321" sldId="291"/>
            <ac:spMk id="2" creationId="{6FEBCD56-AAFC-4A93-BC83-68A6F4D7533C}"/>
          </ac:spMkLst>
        </pc:spChg>
        <pc:spChg chg="mod">
          <ac:chgData name="Гость" userId="" providerId="Windows Live" clId="Web-{983F2CF5-269B-414B-9C99-58D5A955FCAC}" dt="2020-04-01T11:57:26.180" v="531" actId="1076"/>
          <ac:spMkLst>
            <pc:docMk/>
            <pc:sldMk cId="1319213321" sldId="291"/>
            <ac:spMk id="25" creationId="{CC091E56-352D-47BE-B9D8-AC782DA73505}"/>
          </ac:spMkLst>
        </pc:spChg>
        <pc:spChg chg="mod">
          <ac:chgData name="Гость" userId="" providerId="Windows Live" clId="Web-{983F2CF5-269B-414B-9C99-58D5A955FCAC}" dt="2020-04-01T11:57:18.274" v="530" actId="1076"/>
          <ac:spMkLst>
            <pc:docMk/>
            <pc:sldMk cId="1319213321" sldId="291"/>
            <ac:spMk id="27" creationId="{31562512-C948-4417-B5A1-5BF3394214F6}"/>
          </ac:spMkLst>
        </pc:spChg>
        <pc:spChg chg="add del">
          <ac:chgData name="Гость" userId="" providerId="Windows Live" clId="Web-{983F2CF5-269B-414B-9C99-58D5A955FCAC}" dt="2020-04-01T11:39:54.204" v="288"/>
          <ac:spMkLst>
            <pc:docMk/>
            <pc:sldMk cId="1319213321" sldId="291"/>
            <ac:spMk id="31" creationId="{8D70B121-56F4-4848-B38B-182089D909FA}"/>
          </ac:spMkLst>
        </pc:spChg>
        <pc:cxnChg chg="add del">
          <ac:chgData name="Гость" userId="" providerId="Windows Live" clId="Web-{983F2CF5-269B-414B-9C99-58D5A955FCAC}" dt="2020-04-01T11:39:54.204" v="288"/>
          <ac:cxnSpMkLst>
            <pc:docMk/>
            <pc:sldMk cId="1319213321" sldId="291"/>
            <ac:cxnSpMk id="33" creationId="{2D72A2C9-F3CA-4216-8BAD-FA4C970C3C4E}"/>
          </ac:cxnSpMkLst>
        </pc:cxnChg>
      </pc:sldChg>
      <pc:sldChg chg="addSp delSp modSp mod modClrScheme chgLayout">
        <pc:chgData name="Гость" userId="" providerId="Windows Live" clId="Web-{983F2CF5-269B-414B-9C99-58D5A955FCAC}" dt="2020-04-01T11:50:34.037" v="436" actId="14100"/>
        <pc:sldMkLst>
          <pc:docMk/>
          <pc:sldMk cId="2676332685" sldId="292"/>
        </pc:sldMkLst>
        <pc:spChg chg="add mod">
          <ac:chgData name="Гость" userId="" providerId="Windows Live" clId="Web-{983F2CF5-269B-414B-9C99-58D5A955FCAC}" dt="2020-04-01T11:44:27.096" v="319" actId="14100"/>
          <ac:spMkLst>
            <pc:docMk/>
            <pc:sldMk cId="2676332685" sldId="292"/>
            <ac:spMk id="2" creationId="{A39425C5-7E50-4431-9984-3D0F20741406}"/>
          </ac:spMkLst>
        </pc:spChg>
        <pc:spChg chg="del mod ord">
          <ac:chgData name="Гость" userId="" providerId="Windows Live" clId="Web-{983F2CF5-269B-414B-9C99-58D5A955FCAC}" dt="2020-04-01T11:47:29.692" v="367"/>
          <ac:spMkLst>
            <pc:docMk/>
            <pc:sldMk cId="2676332685" sldId="292"/>
            <ac:spMk id="3" creationId="{00000000-0000-0000-0000-000000000000}"/>
          </ac:spMkLst>
        </pc:spChg>
        <pc:spChg chg="add del">
          <ac:chgData name="Гость" userId="" providerId="Windows Live" clId="Web-{983F2CF5-269B-414B-9C99-58D5A955FCAC}" dt="2020-04-01T11:44:43.753" v="321"/>
          <ac:spMkLst>
            <pc:docMk/>
            <pc:sldMk cId="2676332685" sldId="292"/>
            <ac:spMk id="5" creationId="{8A00D0DB-4D02-4599-9FD0-15A4D8A3FB72}"/>
          </ac:spMkLst>
        </pc:spChg>
        <pc:spChg chg="del mod">
          <ac:chgData name="Гость" userId="" providerId="Windows Live" clId="Web-{983F2CF5-269B-414B-9C99-58D5A955FCAC}" dt="2020-04-01T11:44:22.643" v="316"/>
          <ac:spMkLst>
            <pc:docMk/>
            <pc:sldMk cId="2676332685" sldId="292"/>
            <ac:spMk id="9" creationId="{B983AC2B-C33A-42D1-BB4F-C0B27C59A752}"/>
          </ac:spMkLst>
        </pc:spChg>
        <pc:spChg chg="add mod">
          <ac:chgData name="Гость" userId="" providerId="Windows Live" clId="Web-{983F2CF5-269B-414B-9C99-58D5A955FCAC}" dt="2020-04-01T11:50:34.037" v="436" actId="14100"/>
          <ac:spMkLst>
            <pc:docMk/>
            <pc:sldMk cId="2676332685" sldId="292"/>
            <ac:spMk id="11" creationId="{CA3D5605-D5A9-4B7A-B96D-242FCFA95129}"/>
          </ac:spMkLst>
        </pc:spChg>
        <pc:spChg chg="add del mod">
          <ac:chgData name="Гость" userId="" providerId="Windows Live" clId="Web-{983F2CF5-269B-414B-9C99-58D5A955FCAC}" dt="2020-04-01T11:47:47.692" v="372"/>
          <ac:spMkLst>
            <pc:docMk/>
            <pc:sldMk cId="2676332685" sldId="292"/>
            <ac:spMk id="13" creationId="{44371FF1-972F-45FF-9EC2-5C1471A650B6}"/>
          </ac:spMkLst>
        </pc:spChg>
        <pc:picChg chg="mod">
          <ac:chgData name="Гость" userId="" providerId="Windows Live" clId="Web-{983F2CF5-269B-414B-9C99-58D5A955FCAC}" dt="2020-04-01T11:46:02.050" v="348" actId="1076"/>
          <ac:picMkLst>
            <pc:docMk/>
            <pc:sldMk cId="2676332685" sldId="292"/>
            <ac:picMk id="7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00:22.400" v="567" actId="1076"/>
        <pc:sldMkLst>
          <pc:docMk/>
          <pc:sldMk cId="2178027127" sldId="293"/>
        </pc:sldMkLst>
        <pc:spChg chg="del mod">
          <ac:chgData name="Гость" userId="" providerId="Windows Live" clId="Web-{983F2CF5-269B-414B-9C99-58D5A955FCAC}" dt="2020-04-01T11:59:48.650" v="557"/>
          <ac:spMkLst>
            <pc:docMk/>
            <pc:sldMk cId="2178027127" sldId="293"/>
            <ac:spMk id="2" creationId="{6B076F07-45FD-47D4-89A8-22A89B116446}"/>
          </ac:spMkLst>
        </pc:spChg>
        <pc:spChg chg="add del mod">
          <ac:chgData name="Гость" userId="" providerId="Windows Live" clId="Web-{983F2CF5-269B-414B-9C99-58D5A955FCAC}" dt="2020-04-01T11:50:51.927" v="443"/>
          <ac:spMkLst>
            <pc:docMk/>
            <pc:sldMk cId="2178027127" sldId="293"/>
            <ac:spMk id="3" creationId="{3D5A942E-08FD-4BA7-84BB-103348E7E243}"/>
          </ac:spMkLst>
        </pc:spChg>
        <pc:spChg chg="add mod">
          <ac:chgData name="Гость" userId="" providerId="Windows Live" clId="Web-{983F2CF5-269B-414B-9C99-58D5A955FCAC}" dt="2020-04-01T12:00:22.400" v="567" actId="1076"/>
          <ac:spMkLst>
            <pc:docMk/>
            <pc:sldMk cId="2178027127" sldId="293"/>
            <ac:spMk id="4" creationId="{86BD7507-A37D-4509-9035-71BFCC95C403}"/>
          </ac:spMkLst>
        </pc:spChg>
      </pc:sldChg>
      <pc:sldChg chg="addSp delSp modSp mod modClrScheme chgLayout">
        <pc:chgData name="Гость" userId="" providerId="Windows Live" clId="Web-{983F2CF5-269B-414B-9C99-58D5A955FCAC}" dt="2020-04-01T12:03:47.198" v="618" actId="1076"/>
        <pc:sldMkLst>
          <pc:docMk/>
          <pc:sldMk cId="223983327" sldId="294"/>
        </pc:sldMkLst>
        <pc:spChg chg="add mod">
          <ac:chgData name="Гость" userId="" providerId="Windows Live" clId="Web-{983F2CF5-269B-414B-9C99-58D5A955FCAC}" dt="2020-04-01T12:03:14.542" v="610" actId="1076"/>
          <ac:spMkLst>
            <pc:docMk/>
            <pc:sldMk cId="223983327" sldId="294"/>
            <ac:spMk id="2" creationId="{93ADB550-2E30-4DD7-9E8B-DBEF8B48E4CA}"/>
          </ac:spMkLst>
        </pc:spChg>
        <pc:spChg chg="del mod ord">
          <ac:chgData name="Гость" userId="" providerId="Windows Live" clId="Web-{983F2CF5-269B-414B-9C99-58D5A955FCAC}" dt="2020-04-01T12:00:37.603" v="572"/>
          <ac:spMkLst>
            <pc:docMk/>
            <pc:sldMk cId="223983327" sldId="294"/>
            <ac:spMk id="3" creationId="{00000000-0000-0000-0000-000000000000}"/>
          </ac:spMkLst>
        </pc:spChg>
        <pc:spChg chg="mod">
          <ac:chgData name="Гость" userId="" providerId="Windows Live" clId="Web-{983F2CF5-269B-414B-9C99-58D5A955FCAC}" dt="2020-04-01T12:03:41.792" v="616" actId="1076"/>
          <ac:spMkLst>
            <pc:docMk/>
            <pc:sldMk cId="223983327" sldId="294"/>
            <ac:spMk id="12" creationId="{00000000-0000-0000-0000-000000000000}"/>
          </ac:spMkLst>
        </pc:spChg>
        <pc:spChg chg="add del">
          <ac:chgData name="Гость" userId="" providerId="Windows Live" clId="Web-{983F2CF5-269B-414B-9C99-58D5A955FCAC}" dt="2020-04-01T12:02:41.448" v="597"/>
          <ac:spMkLst>
            <pc:docMk/>
            <pc:sldMk cId="223983327" sldId="294"/>
            <ac:spMk id="14" creationId="{665B99E4-9560-47F4-9C1C-56210055BE6F}"/>
          </ac:spMkLst>
        </pc:spChg>
        <pc:picChg chg="mod">
          <ac:chgData name="Гость" userId="" providerId="Windows Live" clId="Web-{983F2CF5-269B-414B-9C99-58D5A955FCAC}" dt="2020-04-01T12:03:37.636" v="615" actId="1076"/>
          <ac:picMkLst>
            <pc:docMk/>
            <pc:sldMk cId="223983327" sldId="294"/>
            <ac:picMk id="4" creationId="{00000000-0000-0000-0000-000000000000}"/>
          </ac:picMkLst>
        </pc:picChg>
        <pc:picChg chg="mod">
          <ac:chgData name="Гость" userId="" providerId="Windows Live" clId="Web-{983F2CF5-269B-414B-9C99-58D5A955FCAC}" dt="2020-04-01T12:01:57.963" v="590" actId="1076"/>
          <ac:picMkLst>
            <pc:docMk/>
            <pc:sldMk cId="223983327" sldId="294"/>
            <ac:picMk id="6" creationId="{00000000-0000-0000-0000-000000000000}"/>
          </ac:picMkLst>
        </pc:picChg>
        <pc:picChg chg="mod">
          <ac:chgData name="Гость" userId="" providerId="Windows Live" clId="Web-{983F2CF5-269B-414B-9C99-58D5A955FCAC}" dt="2020-04-01T12:01:53.854" v="589" actId="1076"/>
          <ac:picMkLst>
            <pc:docMk/>
            <pc:sldMk cId="223983327" sldId="294"/>
            <ac:picMk id="8" creationId="{00000000-0000-0000-0000-000000000000}"/>
          </ac:picMkLst>
        </pc:picChg>
        <pc:picChg chg="mod ord">
          <ac:chgData name="Гость" userId="" providerId="Windows Live" clId="Web-{983F2CF5-269B-414B-9C99-58D5A955FCAC}" dt="2020-04-01T12:03:28.886" v="613" actId="1076"/>
          <ac:picMkLst>
            <pc:docMk/>
            <pc:sldMk cId="223983327" sldId="294"/>
            <ac:picMk id="9" creationId="{00000000-0000-0000-0000-000000000000}"/>
          </ac:picMkLst>
        </pc:picChg>
        <pc:picChg chg="mod">
          <ac:chgData name="Гость" userId="" providerId="Windows Live" clId="Web-{983F2CF5-269B-414B-9C99-58D5A955FCAC}" dt="2020-04-01T12:03:33.745" v="614" actId="1076"/>
          <ac:picMkLst>
            <pc:docMk/>
            <pc:sldMk cId="223983327" sldId="294"/>
            <ac:picMk id="10" creationId="{00000000-0000-0000-0000-000000000000}"/>
          </ac:picMkLst>
        </pc:picChg>
        <pc:picChg chg="mod">
          <ac:chgData name="Гость" userId="" providerId="Windows Live" clId="Web-{983F2CF5-269B-414B-9C99-58D5A955FCAC}" dt="2020-04-01T12:03:45.042" v="617" actId="1076"/>
          <ac:picMkLst>
            <pc:docMk/>
            <pc:sldMk cId="223983327" sldId="294"/>
            <ac:picMk id="11" creationId="{00000000-0000-0000-0000-000000000000}"/>
          </ac:picMkLst>
        </pc:picChg>
        <pc:picChg chg="mod">
          <ac:chgData name="Гость" userId="" providerId="Windows Live" clId="Web-{983F2CF5-269B-414B-9C99-58D5A955FCAC}" dt="2020-04-01T12:03:47.198" v="618" actId="1076"/>
          <ac:picMkLst>
            <pc:docMk/>
            <pc:sldMk cId="223983327" sldId="294"/>
            <ac:picMk id="5122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08:42.982" v="693" actId="20577"/>
        <pc:sldMkLst>
          <pc:docMk/>
          <pc:sldMk cId="443259429" sldId="295"/>
        </pc:sldMkLst>
        <pc:spChg chg="add mod">
          <ac:chgData name="Гость" userId="" providerId="Windows Live" clId="Web-{983F2CF5-269B-414B-9C99-58D5A955FCAC}" dt="2020-04-01T12:08:42.982" v="693" actId="20577"/>
          <ac:spMkLst>
            <pc:docMk/>
            <pc:sldMk cId="443259429" sldId="295"/>
            <ac:spMk id="2" creationId="{C5A8726D-9060-43B7-BFAE-5AD35B5702E7}"/>
          </ac:spMkLst>
        </pc:spChg>
        <pc:spChg chg="del mod ord">
          <ac:chgData name="Гость" userId="" providerId="Windows Live" clId="Web-{983F2CF5-269B-414B-9C99-58D5A955FCAC}" dt="2020-04-01T12:07:50.028" v="679"/>
          <ac:spMkLst>
            <pc:docMk/>
            <pc:sldMk cId="443259429" sldId="295"/>
            <ac:spMk id="3" creationId="{00000000-0000-0000-0000-000000000000}"/>
          </ac:spMkLst>
        </pc:spChg>
        <pc:spChg chg="mod">
          <ac:chgData name="Гость" userId="" providerId="Windows Live" clId="Web-{983F2CF5-269B-414B-9C99-58D5A955FCAC}" dt="2020-04-01T12:07:30.887" v="677" actId="20577"/>
          <ac:spMkLst>
            <pc:docMk/>
            <pc:sldMk cId="443259429" sldId="295"/>
            <ac:spMk id="5" creationId="{D4142BC9-2212-47F1-AE72-7DDE23ECC22C}"/>
          </ac:spMkLst>
        </pc:spChg>
      </pc:sldChg>
      <pc:sldChg chg="modSp mod modClrScheme chgLayout">
        <pc:chgData name="Гость" userId="" providerId="Windows Live" clId="Web-{983F2CF5-269B-414B-9C99-58D5A955FCAC}" dt="2020-04-01T12:09:16.669" v="698" actId="1076"/>
        <pc:sldMkLst>
          <pc:docMk/>
          <pc:sldMk cId="2046610091" sldId="296"/>
        </pc:sldMkLst>
        <pc:picChg chg="mod">
          <ac:chgData name="Гость" userId="" providerId="Windows Live" clId="Web-{983F2CF5-269B-414B-9C99-58D5A955FCAC}" dt="2020-04-01T12:09:16.669" v="698" actId="1076"/>
          <ac:picMkLst>
            <pc:docMk/>
            <pc:sldMk cId="2046610091" sldId="296"/>
            <ac:picMk id="6" creationId="{00000000-0000-0000-0000-000000000000}"/>
          </ac:picMkLst>
        </pc:picChg>
        <pc:picChg chg="mod">
          <ac:chgData name="Гость" userId="" providerId="Windows Live" clId="Web-{983F2CF5-269B-414B-9C99-58D5A955FCAC}" dt="2020-04-01T12:09:13.747" v="697" actId="1076"/>
          <ac:picMkLst>
            <pc:docMk/>
            <pc:sldMk cId="2046610091" sldId="296"/>
            <ac:picMk id="7" creationId="{00000000-0000-0000-0000-000000000000}"/>
          </ac:picMkLst>
        </pc:picChg>
        <pc:picChg chg="mod">
          <ac:chgData name="Гость" userId="" providerId="Windows Live" clId="Web-{983F2CF5-269B-414B-9C99-58D5A955FCAC}" dt="2020-04-01T12:09:11.951" v="696" actId="1076"/>
          <ac:picMkLst>
            <pc:docMk/>
            <pc:sldMk cId="2046610091" sldId="296"/>
            <ac:picMk id="9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09:55.232" v="702" actId="1076"/>
        <pc:sldMkLst>
          <pc:docMk/>
          <pc:sldMk cId="1978249646" sldId="302"/>
        </pc:sldMkLst>
        <pc:spChg chg="add del">
          <ac:chgData name="Гость" userId="" providerId="Windows Live" clId="Web-{983F2CF5-269B-414B-9C99-58D5A955FCAC}" dt="2020-04-01T12:09:45.310" v="701"/>
          <ac:spMkLst>
            <pc:docMk/>
            <pc:sldMk cId="1978249646" sldId="302"/>
            <ac:spMk id="2" creationId="{EEBA318B-AAD2-481B-B5B5-D2BC96FBEE87}"/>
          </ac:spMkLst>
        </pc:spChg>
        <pc:spChg chg="mod">
          <ac:chgData name="Гость" userId="" providerId="Windows Live" clId="Web-{983F2CF5-269B-414B-9C99-58D5A955FCAC}" dt="2020-04-01T12:09:55.232" v="702" actId="1076"/>
          <ac:spMkLst>
            <pc:docMk/>
            <pc:sldMk cId="1978249646" sldId="302"/>
            <ac:spMk id="13" creationId="{76EB46B2-731D-4668-8003-A3033092E7EF}"/>
          </ac:spMkLst>
        </pc:spChg>
        <pc:picChg chg="mod">
          <ac:chgData name="Гость" userId="" providerId="Windows Live" clId="Web-{983F2CF5-269B-414B-9C99-58D5A955FCAC}" dt="2020-04-01T12:09:25.701" v="699" actId="1076"/>
          <ac:picMkLst>
            <pc:docMk/>
            <pc:sldMk cId="1978249646" sldId="302"/>
            <ac:picMk id="8" creationId="{00000000-0000-0000-0000-000000000000}"/>
          </ac:picMkLst>
        </pc:picChg>
      </pc:sldChg>
      <pc:sldChg chg="modSp mod modClrScheme chgLayout">
        <pc:chgData name="Гость" userId="" providerId="Windows Live" clId="Web-{983F2CF5-269B-414B-9C99-58D5A955FCAC}" dt="2020-04-01T12:10:51.201" v="714" actId="1076"/>
        <pc:sldMkLst>
          <pc:docMk/>
          <pc:sldMk cId="224467321" sldId="303"/>
        </pc:sldMkLst>
        <pc:spChg chg="mod">
          <ac:chgData name="Гость" userId="" providerId="Windows Live" clId="Web-{983F2CF5-269B-414B-9C99-58D5A955FCAC}" dt="2020-04-01T12:10:51.201" v="714" actId="1076"/>
          <ac:spMkLst>
            <pc:docMk/>
            <pc:sldMk cId="224467321" sldId="303"/>
            <ac:spMk id="9" creationId="{00000000-0000-0000-0000-000000000000}"/>
          </ac:spMkLst>
        </pc:spChg>
        <pc:picChg chg="mod">
          <ac:chgData name="Гость" userId="" providerId="Windows Live" clId="Web-{983F2CF5-269B-414B-9C99-58D5A955FCAC}" dt="2020-04-01T11:51:33.396" v="444" actId="1076"/>
          <ac:picMkLst>
            <pc:docMk/>
            <pc:sldMk cId="224467321" sldId="303"/>
            <ac:picMk id="8" creationId="{00000000-0000-0000-0000-000000000000}"/>
          </ac:picMkLst>
        </pc:picChg>
        <pc:picChg chg="mod">
          <ac:chgData name="Гость" userId="" providerId="Windows Live" clId="Web-{983F2CF5-269B-414B-9C99-58D5A955FCAC}" dt="2020-04-01T11:51:36.146" v="446" actId="1076"/>
          <ac:picMkLst>
            <pc:docMk/>
            <pc:sldMk cId="224467321" sldId="303"/>
            <ac:picMk id="10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05:41.277" v="651" actId="1076"/>
        <pc:sldMkLst>
          <pc:docMk/>
          <pc:sldMk cId="163549616" sldId="304"/>
        </pc:sldMkLst>
        <pc:spChg chg="add del mod">
          <ac:chgData name="Гость" userId="" providerId="Windows Live" clId="Web-{983F2CF5-269B-414B-9C99-58D5A955FCAC}" dt="2020-04-01T12:05:34.090" v="650" actId="20577"/>
          <ac:spMkLst>
            <pc:docMk/>
            <pc:sldMk cId="163549616" sldId="304"/>
            <ac:spMk id="2" creationId="{E3F89AFB-5418-4A0E-9034-20B127838CDF}"/>
          </ac:spMkLst>
        </pc:spChg>
        <pc:spChg chg="add del mod ord">
          <ac:chgData name="Гость" userId="" providerId="Windows Live" clId="Web-{983F2CF5-269B-414B-9C99-58D5A955FCAC}" dt="2020-04-01T12:04:59.793" v="634"/>
          <ac:spMkLst>
            <pc:docMk/>
            <pc:sldMk cId="163549616" sldId="304"/>
            <ac:spMk id="3" creationId="{00000000-0000-0000-0000-000000000000}"/>
          </ac:spMkLst>
        </pc:spChg>
        <pc:picChg chg="mod">
          <ac:chgData name="Гость" userId="" providerId="Windows Live" clId="Web-{983F2CF5-269B-414B-9C99-58D5A955FCAC}" dt="2020-04-01T12:05:41.277" v="651" actId="1076"/>
          <ac:picMkLst>
            <pc:docMk/>
            <pc:sldMk cId="163549616" sldId="304"/>
            <ac:picMk id="6" creationId="{00000000-0000-0000-0000-000000000000}"/>
          </ac:picMkLst>
        </pc:picChg>
      </pc:sldChg>
      <pc:sldChg chg="addSp delSp modSp mod modClrScheme chgLayout">
        <pc:chgData name="Гость" userId="" providerId="Windows Live" clId="Web-{983F2CF5-269B-414B-9C99-58D5A955FCAC}" dt="2020-04-01T12:07:02.637" v="670" actId="1076"/>
        <pc:sldMkLst>
          <pc:docMk/>
          <pc:sldMk cId="1487709608" sldId="305"/>
        </pc:sldMkLst>
        <pc:spChg chg="add mod">
          <ac:chgData name="Гость" userId="" providerId="Windows Live" clId="Web-{983F2CF5-269B-414B-9C99-58D5A955FCAC}" dt="2020-04-01T12:06:52.184" v="666" actId="1076"/>
          <ac:spMkLst>
            <pc:docMk/>
            <pc:sldMk cId="1487709608" sldId="305"/>
            <ac:spMk id="2" creationId="{BAA420FC-CDE4-4C48-AEC8-8A751157F7CE}"/>
          </ac:spMkLst>
        </pc:spChg>
        <pc:spChg chg="del mod ord">
          <ac:chgData name="Гость" userId="" providerId="Windows Live" clId="Web-{983F2CF5-269B-414B-9C99-58D5A955FCAC}" dt="2020-04-01T12:06:03.934" v="656"/>
          <ac:spMkLst>
            <pc:docMk/>
            <pc:sldMk cId="1487709608" sldId="305"/>
            <ac:spMk id="3" creationId="{00000000-0000-0000-0000-000000000000}"/>
          </ac:spMkLst>
        </pc:spChg>
        <pc:spChg chg="mod">
          <ac:chgData name="Гость" userId="" providerId="Windows Live" clId="Web-{983F2CF5-269B-414B-9C99-58D5A955FCAC}" dt="2020-04-01T12:06:54.262" v="667" actId="1076"/>
          <ac:spMkLst>
            <pc:docMk/>
            <pc:sldMk cId="1487709608" sldId="305"/>
            <ac:spMk id="10" creationId="{00000000-0000-0000-0000-000000000000}"/>
          </ac:spMkLst>
        </pc:spChg>
        <pc:picChg chg="mod">
          <ac:chgData name="Гость" userId="" providerId="Windows Live" clId="Web-{983F2CF5-269B-414B-9C99-58D5A955FCAC}" dt="2020-04-01T12:07:02.637" v="670" actId="1076"/>
          <ac:picMkLst>
            <pc:docMk/>
            <pc:sldMk cId="1487709608" sldId="305"/>
            <ac:picMk id="7" creationId="{00000000-0000-0000-0000-000000000000}"/>
          </ac:picMkLst>
        </pc:picChg>
        <pc:picChg chg="mod">
          <ac:chgData name="Гость" userId="" providerId="Windows Live" clId="Web-{983F2CF5-269B-414B-9C99-58D5A955FCAC}" dt="2020-04-01T12:06:59.450" v="669" actId="1076"/>
          <ac:picMkLst>
            <pc:docMk/>
            <pc:sldMk cId="1487709608" sldId="305"/>
            <ac:picMk id="8" creationId="{00000000-0000-0000-0000-000000000000}"/>
          </ac:picMkLst>
        </pc:picChg>
        <pc:picChg chg="mod">
          <ac:chgData name="Гость" userId="" providerId="Windows Live" clId="Web-{983F2CF5-269B-414B-9C99-58D5A955FCAC}" dt="2020-04-01T12:06:57.137" v="668" actId="1076"/>
          <ac:picMkLst>
            <pc:docMk/>
            <pc:sldMk cId="1487709608" sldId="305"/>
            <ac:picMk id="9" creationId="{00000000-0000-0000-0000-000000000000}"/>
          </ac:picMkLst>
        </pc:picChg>
      </pc:sldChg>
      <pc:sldChg chg="modSp mod modClrScheme chgLayout">
        <pc:chgData name="Гость" userId="" providerId="Windows Live" clId="Web-{983F2CF5-269B-414B-9C99-58D5A955FCAC}" dt="2020-04-01T11:58:09.837" v="546" actId="14100"/>
        <pc:sldMkLst>
          <pc:docMk/>
          <pc:sldMk cId="1734049429" sldId="307"/>
        </pc:sldMkLst>
        <pc:spChg chg="mod ord">
          <ac:chgData name="Гость" userId="" providerId="Windows Live" clId="Web-{983F2CF5-269B-414B-9C99-58D5A955FCAC}" dt="2020-04-01T11:39:56.704" v="289"/>
          <ac:spMkLst>
            <pc:docMk/>
            <pc:sldMk cId="1734049429" sldId="307"/>
            <ac:spMk id="3" creationId="{55AB6FE1-3064-4898-83EC-67D83EE17EF4}"/>
          </ac:spMkLst>
        </pc:spChg>
        <pc:spChg chg="mod ord">
          <ac:chgData name="Гость" userId="" providerId="Windows Live" clId="Web-{983F2CF5-269B-414B-9C99-58D5A955FCAC}" dt="2020-04-01T11:39:56.704" v="289"/>
          <ac:spMkLst>
            <pc:docMk/>
            <pc:sldMk cId="1734049429" sldId="307"/>
            <ac:spMk id="4" creationId="{BDB9F550-76E8-46C7-A8B6-1CD9AFB83378}"/>
          </ac:spMkLst>
        </pc:spChg>
        <pc:spChg chg="mod">
          <ac:chgData name="Гость" userId="" providerId="Windows Live" clId="Web-{983F2CF5-269B-414B-9C99-58D5A955FCAC}" dt="2020-04-01T11:57:41.446" v="535" actId="14100"/>
          <ac:spMkLst>
            <pc:docMk/>
            <pc:sldMk cId="1734049429" sldId="307"/>
            <ac:spMk id="5" creationId="{00000000-0000-0000-0000-000000000000}"/>
          </ac:spMkLst>
        </pc:spChg>
        <pc:spChg chg="mod">
          <ac:chgData name="Гость" userId="" providerId="Windows Live" clId="Web-{983F2CF5-269B-414B-9C99-58D5A955FCAC}" dt="2020-04-01T11:58:09.837" v="546" actId="14100"/>
          <ac:spMkLst>
            <pc:docMk/>
            <pc:sldMk cId="1734049429" sldId="307"/>
            <ac:spMk id="6" creationId="{00000000-0000-0000-0000-000000000000}"/>
          </ac:spMkLst>
        </pc:spChg>
      </pc:sldChg>
      <pc:sldChg chg="addSp delSp modSp del mod setBg setClrOvrMap">
        <pc:chgData name="Гость" userId="" providerId="Windows Live" clId="Web-{983F2CF5-269B-414B-9C99-58D5A955FCAC}" dt="2020-04-01T11:38:20.641" v="216"/>
        <pc:sldMkLst>
          <pc:docMk/>
          <pc:sldMk cId="2668254416" sldId="308"/>
        </pc:sldMkLst>
        <pc:spChg chg="mod">
          <ac:chgData name="Гость" userId="" providerId="Windows Live" clId="Web-{983F2CF5-269B-414B-9C99-58D5A955FCAC}" dt="2020-04-01T11:30:04.231" v="195" actId="1076"/>
          <ac:spMkLst>
            <pc:docMk/>
            <pc:sldMk cId="2668254416" sldId="308"/>
            <ac:spMk id="2" creationId="{0F7C2C36-D44D-41AB-B727-63F0A2F8D0AD}"/>
          </ac:spMkLst>
        </pc:spChg>
        <pc:spChg chg="add">
          <ac:chgData name="Гость" userId="" providerId="Windows Live" clId="Web-{983F2CF5-269B-414B-9C99-58D5A955FCAC}" dt="2020-04-01T11:29:18.449" v="184"/>
          <ac:spMkLst>
            <pc:docMk/>
            <pc:sldMk cId="2668254416" sldId="308"/>
            <ac:spMk id="6" creationId="{71B2258F-86CA-4D4D-8270-BC05FCDEBFB3}"/>
          </ac:spMkLst>
        </pc:spChg>
        <pc:picChg chg="add del mod ord">
          <ac:chgData name="Гость" userId="" providerId="Windows Live" clId="Web-{983F2CF5-269B-414B-9C99-58D5A955FCAC}" dt="2020-04-01T11:37:49.344" v="210"/>
          <ac:picMkLst>
            <pc:docMk/>
            <pc:sldMk cId="2668254416" sldId="308"/>
            <ac:picMk id="3" creationId="{470022DB-E70D-4F89-8681-6DF70A08DBE3}"/>
          </ac:picMkLst>
        </pc:picChg>
      </pc:sldChg>
      <pc:sldChg chg="modSp mod ord setBg modClrScheme chgLayout">
        <pc:chgData name="Гость" userId="" providerId="Windows Live" clId="Web-{983F2CF5-269B-414B-9C99-58D5A955FCAC}" dt="2020-04-01T11:58:30.993" v="551" actId="1076"/>
        <pc:sldMkLst>
          <pc:docMk/>
          <pc:sldMk cId="2103005567" sldId="309"/>
        </pc:sldMkLst>
        <pc:spChg chg="mod ord">
          <ac:chgData name="Гость" userId="" providerId="Windows Live" clId="Web-{983F2CF5-269B-414B-9C99-58D5A955FCAC}" dt="2020-04-01T11:58:30.993" v="551" actId="1076"/>
          <ac:spMkLst>
            <pc:docMk/>
            <pc:sldMk cId="2103005567" sldId="309"/>
            <ac:spMk id="2" creationId="{3E265062-CF2A-432A-9C17-11978D486D21}"/>
          </ac:spMkLst>
        </pc:spChg>
      </pc:sldChg>
      <pc:sldChg chg="modSp mod modClrScheme chgLayout">
        <pc:chgData name="Гость" userId="" providerId="Windows Live" clId="Web-{983F2CF5-269B-414B-9C99-58D5A955FCAC}" dt="2020-04-01T11:53:03.819" v="447" actId="20577"/>
        <pc:sldMkLst>
          <pc:docMk/>
          <pc:sldMk cId="2554402988" sldId="310"/>
        </pc:sldMkLst>
        <pc:spChg chg="mod ord">
          <ac:chgData name="Гость" userId="" providerId="Windows Live" clId="Web-{983F2CF5-269B-414B-9C99-58D5A955FCAC}" dt="2020-04-01T11:53:03.819" v="447" actId="20577"/>
          <ac:spMkLst>
            <pc:docMk/>
            <pc:sldMk cId="2554402988" sldId="310"/>
            <ac:spMk id="2" creationId="{EA385602-347B-4C26-89F2-92F10D18259D}"/>
          </ac:spMkLst>
        </pc:spChg>
      </pc:sldChg>
      <pc:sldChg chg="modSp mod modClrScheme chgLayout">
        <pc:chgData name="Гость" userId="" providerId="Windows Live" clId="Web-{983F2CF5-269B-414B-9C99-58D5A955FCAC}" dt="2020-04-01T12:16:45.344" v="801" actId="20577"/>
        <pc:sldMkLst>
          <pc:docMk/>
          <pc:sldMk cId="3480627530" sldId="311"/>
        </pc:sldMkLst>
        <pc:spChg chg="mod">
          <ac:chgData name="Гость" userId="" providerId="Windows Live" clId="Web-{983F2CF5-269B-414B-9C99-58D5A955FCAC}" dt="2020-04-01T12:16:45.344" v="801" actId="20577"/>
          <ac:spMkLst>
            <pc:docMk/>
            <pc:sldMk cId="3480627530" sldId="311"/>
            <ac:spMk id="5" creationId="{112952AC-A629-4EBF-A08E-476278A3C5AE}"/>
          </ac:spMkLst>
        </pc:spChg>
      </pc:sldChg>
      <pc:sldChg chg="delSp modSp mod modClrScheme chgLayout">
        <pc:chgData name="Гость" userId="" providerId="Windows Live" clId="Web-{983F2CF5-269B-414B-9C99-58D5A955FCAC}" dt="2020-04-01T12:18:15.986" v="842" actId="1076"/>
        <pc:sldMkLst>
          <pc:docMk/>
          <pc:sldMk cId="3700905286" sldId="333"/>
        </pc:sldMkLst>
        <pc:spChg chg="mod">
          <ac:chgData name="Гость" userId="" providerId="Windows Live" clId="Web-{983F2CF5-269B-414B-9C99-58D5A955FCAC}" dt="2020-04-01T12:17:42.689" v="830" actId="20577"/>
          <ac:spMkLst>
            <pc:docMk/>
            <pc:sldMk cId="3700905286" sldId="333"/>
            <ac:spMk id="4" creationId="{00000000-0000-0000-0000-000000000000}"/>
          </ac:spMkLst>
        </pc:spChg>
        <pc:spChg chg="mod">
          <ac:chgData name="Гость" userId="" providerId="Windows Live" clId="Web-{983F2CF5-269B-414B-9C99-58D5A955FCAC}" dt="2020-04-01T11:54:15.507" v="480" actId="20577"/>
          <ac:spMkLst>
            <pc:docMk/>
            <pc:sldMk cId="3700905286" sldId="333"/>
            <ac:spMk id="5" creationId="{00000000-0000-0000-0000-000000000000}"/>
          </ac:spMkLst>
        </pc:spChg>
        <pc:spChg chg="mod">
          <ac:chgData name="Гость" userId="" providerId="Windows Live" clId="Web-{983F2CF5-269B-414B-9C99-58D5A955FCAC}" dt="2020-04-01T12:18:15.986" v="842" actId="1076"/>
          <ac:spMkLst>
            <pc:docMk/>
            <pc:sldMk cId="3700905286" sldId="333"/>
            <ac:spMk id="6" creationId="{00000000-0000-0000-0000-000000000000}"/>
          </ac:spMkLst>
        </pc:spChg>
        <pc:spChg chg="mod">
          <ac:chgData name="Гость" userId="" providerId="Windows Live" clId="Web-{983F2CF5-269B-414B-9C99-58D5A955FCAC}" dt="2020-04-01T12:17:29.751" v="829" actId="1076"/>
          <ac:spMkLst>
            <pc:docMk/>
            <pc:sldMk cId="3700905286" sldId="333"/>
            <ac:spMk id="8" creationId="{00000000-0000-0000-0000-000000000000}"/>
          </ac:spMkLst>
        </pc:spChg>
        <pc:spChg chg="mod">
          <ac:chgData name="Гость" userId="" providerId="Windows Live" clId="Web-{983F2CF5-269B-414B-9C99-58D5A955FCAC}" dt="2020-04-01T12:17:26.829" v="828" actId="1076"/>
          <ac:spMkLst>
            <pc:docMk/>
            <pc:sldMk cId="3700905286" sldId="333"/>
            <ac:spMk id="9" creationId="{00000000-0000-0000-0000-000000000000}"/>
          </ac:spMkLst>
        </pc:spChg>
        <pc:spChg chg="mod">
          <ac:chgData name="Гость" userId="" providerId="Windows Live" clId="Web-{983F2CF5-269B-414B-9C99-58D5A955FCAC}" dt="2020-04-01T12:17:21.157" v="826" actId="1076"/>
          <ac:spMkLst>
            <pc:docMk/>
            <pc:sldMk cId="3700905286" sldId="333"/>
            <ac:spMk id="13" creationId="{00000000-0000-0000-0000-000000000000}"/>
          </ac:spMkLst>
        </pc:spChg>
        <pc:picChg chg="mod">
          <ac:chgData name="Гость" userId="" providerId="Windows Live" clId="Web-{983F2CF5-269B-414B-9C99-58D5A955FCAC}" dt="2020-04-01T11:54:31.273" v="484" actId="1076"/>
          <ac:picMkLst>
            <pc:docMk/>
            <pc:sldMk cId="3700905286" sldId="333"/>
            <ac:picMk id="2" creationId="{00000000-0000-0000-0000-000000000000}"/>
          </ac:picMkLst>
        </pc:picChg>
        <pc:picChg chg="del">
          <ac:chgData name="Гость" userId="" providerId="Windows Live" clId="Web-{983F2CF5-269B-414B-9C99-58D5A955FCAC}" dt="2020-04-01T12:18:09.048" v="841"/>
          <ac:picMkLst>
            <pc:docMk/>
            <pc:sldMk cId="3700905286" sldId="333"/>
            <ac:picMk id="7" creationId="{EE715791-3DC1-4F2D-850A-D78D963743AB}"/>
          </ac:picMkLst>
        </pc:picChg>
      </pc:sldChg>
      <pc:sldChg chg="modSp mod modClrScheme chgLayout">
        <pc:chgData name="Гость" userId="" providerId="Windows Live" clId="Web-{983F2CF5-269B-414B-9C99-58D5A955FCAC}" dt="2020-04-01T12:18:29.173" v="843" actId="1076"/>
        <pc:sldMkLst>
          <pc:docMk/>
          <pc:sldMk cId="3059830162" sldId="334"/>
        </pc:sldMkLst>
        <pc:spChg chg="mod">
          <ac:chgData name="Гость" userId="" providerId="Windows Live" clId="Web-{983F2CF5-269B-414B-9C99-58D5A955FCAC}" dt="2020-04-01T12:17:50.814" v="833" actId="20577"/>
          <ac:spMkLst>
            <pc:docMk/>
            <pc:sldMk cId="3059830162" sldId="334"/>
            <ac:spMk id="4" creationId="{00000000-0000-0000-0000-000000000000}"/>
          </ac:spMkLst>
        </pc:spChg>
        <pc:spChg chg="mod">
          <ac:chgData name="Гость" userId="" providerId="Windows Live" clId="Web-{983F2CF5-269B-414B-9C99-58D5A955FCAC}" dt="2020-04-01T11:53:35.428" v="461" actId="20577"/>
          <ac:spMkLst>
            <pc:docMk/>
            <pc:sldMk cId="3059830162" sldId="334"/>
            <ac:spMk id="5" creationId="{00000000-0000-0000-0000-000000000000}"/>
          </ac:spMkLst>
        </pc:spChg>
        <pc:spChg chg="mod">
          <ac:chgData name="Гость" userId="" providerId="Windows Live" clId="Web-{983F2CF5-269B-414B-9C99-58D5A955FCAC}" dt="2020-04-01T12:16:55.188" v="807" actId="20577"/>
          <ac:spMkLst>
            <pc:docMk/>
            <pc:sldMk cId="3059830162" sldId="334"/>
            <ac:spMk id="19" creationId="{FDDB7825-B968-42AD-8969-B51C700C02AA}"/>
          </ac:spMkLst>
        </pc:spChg>
        <pc:spChg chg="mod">
          <ac:chgData name="Гость" userId="" providerId="Windows Live" clId="Web-{983F2CF5-269B-414B-9C99-58D5A955FCAC}" dt="2020-04-01T12:16:51.735" v="802" actId="20577"/>
          <ac:spMkLst>
            <pc:docMk/>
            <pc:sldMk cId="3059830162" sldId="334"/>
            <ac:spMk id="20" creationId="{51BF99FF-C515-473D-9645-E3A5307C3542}"/>
          </ac:spMkLst>
        </pc:spChg>
        <pc:spChg chg="mod">
          <ac:chgData name="Гость" userId="" providerId="Windows Live" clId="Web-{983F2CF5-269B-414B-9C99-58D5A955FCAC}" dt="2020-04-01T12:16:57.985" v="811" actId="20577"/>
          <ac:spMkLst>
            <pc:docMk/>
            <pc:sldMk cId="3059830162" sldId="334"/>
            <ac:spMk id="21" creationId="{9820A5DB-1AE5-406A-8121-5CFA138C36E7}"/>
          </ac:spMkLst>
        </pc:spChg>
        <pc:spChg chg="mod">
          <ac:chgData name="Гость" userId="" providerId="Windows Live" clId="Web-{983F2CF5-269B-414B-9C99-58D5A955FCAC}" dt="2020-04-01T12:18:29.173" v="843" actId="1076"/>
          <ac:spMkLst>
            <pc:docMk/>
            <pc:sldMk cId="3059830162" sldId="334"/>
            <ac:spMk id="22" creationId="{FFED8CFF-2B9B-4ABF-AD17-AD5BFA28C6A4}"/>
          </ac:spMkLst>
        </pc:spChg>
      </pc:sldChg>
      <pc:sldChg chg="modSp mod modClrScheme chgLayout">
        <pc:chgData name="Гость" userId="" providerId="Windows Live" clId="Web-{983F2CF5-269B-414B-9C99-58D5A955FCAC}" dt="2020-04-01T11:54:43.991" v="491" actId="20577"/>
        <pc:sldMkLst>
          <pc:docMk/>
          <pc:sldMk cId="2049368407" sldId="335"/>
        </pc:sldMkLst>
        <pc:spChg chg="mod ord">
          <ac:chgData name="Гость" userId="" providerId="Windows Live" clId="Web-{983F2CF5-269B-414B-9C99-58D5A955FCAC}" dt="2020-04-01T11:54:43.991" v="491" actId="20577"/>
          <ac:spMkLst>
            <pc:docMk/>
            <pc:sldMk cId="2049368407" sldId="335"/>
            <ac:spMk id="2" creationId="{65035E05-D18C-4EB1-9080-9DBBE5B048F4}"/>
          </ac:spMkLst>
        </pc:spChg>
      </pc:sldChg>
      <pc:sldChg chg="modSp mod modClrScheme chgLayout">
        <pc:chgData name="Гость" userId="" providerId="Windows Live" clId="Web-{983F2CF5-269B-414B-9C99-58D5A955FCAC}" dt="2020-04-01T11:54:39.851" v="488" actId="20577"/>
        <pc:sldMkLst>
          <pc:docMk/>
          <pc:sldMk cId="3703345639" sldId="336"/>
        </pc:sldMkLst>
        <pc:spChg chg="mod">
          <ac:chgData name="Гость" userId="" providerId="Windows Live" clId="Web-{983F2CF5-269B-414B-9C99-58D5A955FCAC}" dt="2020-04-01T11:54:39.851" v="488" actId="20577"/>
          <ac:spMkLst>
            <pc:docMk/>
            <pc:sldMk cId="3703345639" sldId="336"/>
            <ac:spMk id="3" creationId="{00000000-0000-0000-0000-000000000000}"/>
          </ac:spMkLst>
        </pc:spChg>
        <pc:spChg chg="mod">
          <ac:chgData name="Гость" userId="" providerId="Windows Live" clId="Web-{983F2CF5-269B-414B-9C99-58D5A955FCAC}" dt="2020-04-01T11:54:35.710" v="485" actId="20577"/>
          <ac:spMkLst>
            <pc:docMk/>
            <pc:sldMk cId="3703345639" sldId="336"/>
            <ac:spMk id="5" creationId="{49702EA7-33CA-4FA7-AE50-7AD89753724A}"/>
          </ac:spMkLst>
        </pc:spChg>
      </pc:sldChg>
      <pc:sldChg chg="addSp delSp modSp mod modClrScheme chgLayout">
        <pc:chgData name="Гость" userId="" providerId="Windows Live" clId="Web-{983F2CF5-269B-414B-9C99-58D5A955FCAC}" dt="2020-04-01T12:21:01.706" v="898" actId="1076"/>
        <pc:sldMkLst>
          <pc:docMk/>
          <pc:sldMk cId="1728381879" sldId="337"/>
        </pc:sldMkLst>
        <pc:spChg chg="del mod">
          <ac:chgData name="Гость" userId="" providerId="Windows Live" clId="Web-{983F2CF5-269B-414B-9C99-58D5A955FCAC}" dt="2020-04-01T12:20:14.408" v="884"/>
          <ac:spMkLst>
            <pc:docMk/>
            <pc:sldMk cId="1728381879" sldId="337"/>
            <ac:spMk id="4" creationId="{D3142A6B-8D7A-4F4F-80A3-46EA7ACD5A1A}"/>
          </ac:spMkLst>
        </pc:spChg>
        <pc:spChg chg="add mod">
          <ac:chgData name="Гость" userId="" providerId="Windows Live" clId="Web-{983F2CF5-269B-414B-9C99-58D5A955FCAC}" dt="2020-04-01T12:21:01.706" v="898" actId="1076"/>
          <ac:spMkLst>
            <pc:docMk/>
            <pc:sldMk cId="1728381879" sldId="337"/>
            <ac:spMk id="6" creationId="{13BB91FF-2924-4F22-A958-994155E4A716}"/>
          </ac:spMkLst>
        </pc:spChg>
        <pc:spChg chg="mod ord">
          <ac:chgData name="Гость" userId="" providerId="Windows Live" clId="Web-{983F2CF5-269B-414B-9C99-58D5A955FCAC}" dt="2020-04-01T12:20:54.424" v="896" actId="20577"/>
          <ac:spMkLst>
            <pc:docMk/>
            <pc:sldMk cId="1728381879" sldId="337"/>
            <ac:spMk id="12" creationId="{B61915FC-A67C-4EF1-895F-F30B25FCE7FB}"/>
          </ac:spMkLst>
        </pc:spChg>
      </pc:sldChg>
      <pc:sldChg chg="mod modClrScheme chgLayout">
        <pc:chgData name="Гость" userId="" providerId="Windows Live" clId="Web-{983F2CF5-269B-414B-9C99-58D5A955FCAC}" dt="2020-04-01T11:39:56.704" v="289"/>
        <pc:sldMkLst>
          <pc:docMk/>
          <pc:sldMk cId="4086342900" sldId="338"/>
        </pc:sldMkLst>
      </pc:sldChg>
      <pc:sldChg chg="modSp mod modClrScheme chgLayout">
        <pc:chgData name="Гость" userId="" providerId="Windows Live" clId="Web-{983F2CF5-269B-414B-9C99-58D5A955FCAC}" dt="2020-04-01T11:39:56.704" v="289"/>
        <pc:sldMkLst>
          <pc:docMk/>
          <pc:sldMk cId="1652773675" sldId="339"/>
        </pc:sldMkLst>
        <pc:spChg chg="mod ord">
          <ac:chgData name="Гость" userId="" providerId="Windows Live" clId="Web-{983F2CF5-269B-414B-9C99-58D5A955FCAC}" dt="2020-04-01T11:39:56.704" v="289"/>
          <ac:spMkLst>
            <pc:docMk/>
            <pc:sldMk cId="1652773675" sldId="339"/>
            <ac:spMk id="3" creationId="{C73400F5-DE63-4F5C-8458-5835421457F4}"/>
          </ac:spMkLst>
        </pc:spChg>
      </pc:sldChg>
      <pc:sldChg chg="addSp delSp modSp add mod ord replId setBg modClrScheme setClrOvrMap delDesignElem chgLayout">
        <pc:chgData name="Гость" userId="" providerId="Windows Live" clId="Web-{983F2CF5-269B-414B-9C99-58D5A955FCAC}" dt="2020-04-01T11:39:56.704" v="289"/>
        <pc:sldMkLst>
          <pc:docMk/>
          <pc:sldMk cId="2605283946" sldId="340"/>
        </pc:sldMkLst>
        <pc:spChg chg="mod ord">
          <ac:chgData name="Гость" userId="" providerId="Windows Live" clId="Web-{983F2CF5-269B-414B-9C99-58D5A955FCAC}" dt="2020-04-01T11:39:56.704" v="289"/>
          <ac:spMkLst>
            <pc:docMk/>
            <pc:sldMk cId="2605283946" sldId="340"/>
            <ac:spMk id="2" creationId="{0F7C2C36-D44D-41AB-B727-63F0A2F8D0AD}"/>
          </ac:spMkLst>
        </pc:spChg>
        <pc:spChg chg="add del">
          <ac:chgData name="Гость" userId="" providerId="Windows Live" clId="Web-{983F2CF5-269B-414B-9C99-58D5A955FCAC}" dt="2020-04-01T11:39:54.204" v="288"/>
          <ac:spMkLst>
            <pc:docMk/>
            <pc:sldMk cId="2605283946" sldId="340"/>
            <ac:spMk id="9" creationId="{71B2258F-86CA-4D4D-8270-BC05FCDEBFB3}"/>
          </ac:spMkLst>
        </pc:spChg>
        <pc:picChg chg="add mod ord">
          <ac:chgData name="Гость" userId="" providerId="Windows Live" clId="Web-{983F2CF5-269B-414B-9C99-58D5A955FCAC}" dt="2020-04-01T11:26:19.683" v="104"/>
          <ac:picMkLst>
            <pc:docMk/>
            <pc:sldMk cId="2605283946" sldId="340"/>
            <ac:picMk id="3" creationId="{058B5063-773D-4785-9482-8D6E9D6C32C3}"/>
          </ac:picMkLst>
        </pc:picChg>
        <pc:picChg chg="del">
          <ac:chgData name="Гость" userId="" providerId="Windows Live" clId="Web-{983F2CF5-269B-414B-9C99-58D5A955FCAC}" dt="2020-04-01T11:26:26.167" v="106"/>
          <ac:picMkLst>
            <pc:docMk/>
            <pc:sldMk cId="2605283946" sldId="340"/>
            <ac:picMk id="4" creationId="{661F0DBA-710E-4CB9-A218-B96CA23A4459}"/>
          </ac:picMkLst>
        </pc:picChg>
        <pc:picChg chg="add mod">
          <ac:chgData name="Гость" userId="" providerId="Windows Live" clId="Web-{983F2CF5-269B-414B-9C99-58D5A955FCAC}" dt="2020-04-01T11:28:45.949" v="182" actId="1076"/>
          <ac:picMkLst>
            <pc:docMk/>
            <pc:sldMk cId="2605283946" sldId="340"/>
            <ac:picMk id="6" creationId="{0E0F2399-6D5D-4427-AEAC-79578E49614D}"/>
          </ac:picMkLst>
        </pc:picChg>
      </pc:sldChg>
      <pc:sldChg chg="modSp add mod replId modClrScheme chgLayout">
        <pc:chgData name="Гость" userId="" providerId="Windows Live" clId="Web-{983F2CF5-269B-414B-9C99-58D5A955FCAC}" dt="2020-04-01T11:58:18.774" v="547" actId="20577"/>
        <pc:sldMkLst>
          <pc:docMk/>
          <pc:sldMk cId="1001671730" sldId="341"/>
        </pc:sldMkLst>
        <pc:spChg chg="mod ord">
          <ac:chgData name="Гость" userId="" providerId="Windows Live" clId="Web-{983F2CF5-269B-414B-9C99-58D5A955FCAC}" dt="2020-04-01T11:58:18.774" v="547" actId="20577"/>
          <ac:spMkLst>
            <pc:docMk/>
            <pc:sldMk cId="1001671730" sldId="341"/>
            <ac:spMk id="2" creationId="{3E265062-CF2A-432A-9C17-11978D486D21}"/>
          </ac:spMkLst>
        </pc:spChg>
      </pc:sldChg>
      <pc:sldChg chg="add del replId">
        <pc:chgData name="Гость" userId="" providerId="Windows Live" clId="Web-{983F2CF5-269B-414B-9C99-58D5A955FCAC}" dt="2020-04-01T11:39:50.798" v="287"/>
        <pc:sldMkLst>
          <pc:docMk/>
          <pc:sldMk cId="4189126533" sldId="342"/>
        </pc:sldMkLst>
      </pc:sldChg>
      <pc:sldMasterChg chg="del delSldLayout">
        <pc:chgData name="Гость" userId="" providerId="Windows Live" clId="Web-{983F2CF5-269B-414B-9C99-58D5A955FCAC}" dt="2020-04-01T11:39:54.204" v="288"/>
        <pc:sldMasterMkLst>
          <pc:docMk/>
          <pc:sldMasterMk cId="427660929" sldId="2147483732"/>
        </pc:sldMasterMkLst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729172906" sldId="2147483733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2677169281" sldId="2147483734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306102492" sldId="2147483735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2919909457" sldId="2147483736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2301544297" sldId="2147483737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2358747869" sldId="2147483738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1185584400" sldId="2147483739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523672827" sldId="2147483740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2299096373" sldId="2147483741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16806418" sldId="2147483742"/>
          </pc:sldLayoutMkLst>
        </pc:sldLayoutChg>
        <pc:sldLayoutChg chg="del">
          <pc:chgData name="Гость" userId="" providerId="Windows Live" clId="Web-{983F2CF5-269B-414B-9C99-58D5A955FCAC}" dt="2020-04-01T11:39:54.204" v="288"/>
          <pc:sldLayoutMkLst>
            <pc:docMk/>
            <pc:sldMasterMk cId="427660929" sldId="2147483732"/>
            <pc:sldLayoutMk cId="1215110091" sldId="2147483743"/>
          </pc:sldLayoutMkLst>
        </pc:sldLayoutChg>
      </pc:sldMasterChg>
      <pc:sldMasterChg chg="add del addSldLayout delSldLayout modSldLayout">
        <pc:chgData name="Гость" userId="" providerId="Windows Live" clId="Web-{983F2CF5-269B-414B-9C99-58D5A955FCAC}" dt="2020-04-01T11:39:56.704" v="289"/>
        <pc:sldMasterMkLst>
          <pc:docMk/>
          <pc:sldMasterMk cId="4022390794" sldId="2147483744"/>
        </pc:sldMasterMkLst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3465327567" sldId="2147483745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2764883102" sldId="2147483746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2508088192" sldId="2147483747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734628991" sldId="2147483748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3465570052" sldId="2147483749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3044736417" sldId="2147483750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834692311" sldId="2147483751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1902144099" sldId="2147483752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3829627969" sldId="2147483753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2644387386" sldId="2147483754"/>
          </pc:sldLayoutMkLst>
        </pc:sldLayoutChg>
        <pc:sldLayoutChg chg="add del mod replId">
          <pc:chgData name="Гость" userId="" providerId="Windows Live" clId="Web-{983F2CF5-269B-414B-9C99-58D5A955FCAC}" dt="2020-04-01T11:39:56.704" v="289"/>
          <pc:sldLayoutMkLst>
            <pc:docMk/>
            <pc:sldMasterMk cId="4022390794" sldId="2147483744"/>
            <pc:sldLayoutMk cId="1941073225" sldId="2147483755"/>
          </pc:sldLayoutMkLst>
        </pc:sldLayoutChg>
      </pc:sldMasterChg>
      <pc:sldMasterChg chg="add addSldLayout modSldLayout">
        <pc:chgData name="Гость" userId="" providerId="Windows Live" clId="Web-{983F2CF5-269B-414B-9C99-58D5A955FCAC}" dt="2020-04-01T11:39:56.704" v="289"/>
        <pc:sldMasterMkLst>
          <pc:docMk/>
          <pc:sldMasterMk cId="2305114664" sldId="2147483756"/>
        </pc:sldMasterMkLst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418461890" sldId="2147483757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3779338282" sldId="2147483758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2390271496" sldId="2147483759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3293050657" sldId="2147483760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3693918612" sldId="2147483761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2191655866" sldId="2147483762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3735387060" sldId="2147483763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1827335984" sldId="2147483764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2960899244" sldId="2147483765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2259282888" sldId="2147483766"/>
          </pc:sldLayoutMkLst>
        </pc:sldLayoutChg>
        <pc:sldLayoutChg chg="add mod replId">
          <pc:chgData name="Гость" userId="" providerId="Windows Live" clId="Web-{983F2CF5-269B-414B-9C99-58D5A955FCAC}" dt="2020-04-01T11:39:56.704" v="289"/>
          <pc:sldLayoutMkLst>
            <pc:docMk/>
            <pc:sldMasterMk cId="2305114664" sldId="2147483756"/>
            <pc:sldLayoutMk cId="79926970" sldId="2147483767"/>
          </pc:sldLayoutMkLst>
        </pc:sldLayoutChg>
      </pc:sldMasterChg>
    </pc:docChg>
  </pc:docChgLst>
  <pc:docChgLst>
    <pc:chgData name="Гость" providerId="Windows Live" clId="Web-{0DA62735-2CA7-4AF9-80BF-D2D90B6CEDC7}"/>
    <pc:docChg chg="modSld">
      <pc:chgData name="Гость" userId="" providerId="Windows Live" clId="Web-{0DA62735-2CA7-4AF9-80BF-D2D90B6CEDC7}" dt="2020-03-31T11:59:57.395" v="124"/>
      <pc:docMkLst>
        <pc:docMk/>
      </pc:docMkLst>
      <pc:sldChg chg="addSp delSp modSp">
        <pc:chgData name="Гость" userId="" providerId="Windows Live" clId="Web-{0DA62735-2CA7-4AF9-80BF-D2D90B6CEDC7}" dt="2020-03-31T11:47:11.576" v="88" actId="1076"/>
        <pc:sldMkLst>
          <pc:docMk/>
          <pc:sldMk cId="2822483236" sldId="257"/>
        </pc:sldMkLst>
        <pc:picChg chg="add del mod">
          <ac:chgData name="Гость" userId="" providerId="Windows Live" clId="Web-{0DA62735-2CA7-4AF9-80BF-D2D90B6CEDC7}" dt="2020-03-31T11:38:30.682" v="84"/>
          <ac:picMkLst>
            <pc:docMk/>
            <pc:sldMk cId="2822483236" sldId="257"/>
            <ac:picMk id="2" creationId="{06288467-FD78-4BB7-AD05-24001DC42A40}"/>
          </ac:picMkLst>
        </pc:picChg>
        <pc:picChg chg="add mod">
          <ac:chgData name="Гость" userId="" providerId="Windows Live" clId="Web-{0DA62735-2CA7-4AF9-80BF-D2D90B6CEDC7}" dt="2020-03-31T11:47:11.576" v="88" actId="1076"/>
          <ac:picMkLst>
            <pc:docMk/>
            <pc:sldMk cId="2822483236" sldId="257"/>
            <ac:picMk id="4" creationId="{0C3BE9F7-1764-476F-A8FC-5D15A2965181}"/>
          </ac:picMkLst>
        </pc:picChg>
        <pc:picChg chg="del">
          <ac:chgData name="Гость" userId="" providerId="Windows Live" clId="Web-{0DA62735-2CA7-4AF9-80BF-D2D90B6CEDC7}" dt="2020-03-31T11:35:44.942" v="66"/>
          <ac:picMkLst>
            <pc:docMk/>
            <pc:sldMk cId="2822483236" sldId="257"/>
            <ac:picMk id="1026" creationId="{79C53CE2-354D-154D-BE4F-ABE71FC0963F}"/>
          </ac:picMkLst>
        </pc:picChg>
      </pc:sldChg>
      <pc:sldChg chg="modSp">
        <pc:chgData name="Гость" userId="" providerId="Windows Live" clId="Web-{0DA62735-2CA7-4AF9-80BF-D2D90B6CEDC7}" dt="2020-03-31T11:56:09.982" v="105" actId="20577"/>
        <pc:sldMkLst>
          <pc:docMk/>
          <pc:sldMk cId="3411306667" sldId="267"/>
        </pc:sldMkLst>
        <pc:spChg chg="mod">
          <ac:chgData name="Гость" userId="" providerId="Windows Live" clId="Web-{0DA62735-2CA7-4AF9-80BF-D2D90B6CEDC7}" dt="2020-03-31T11:56:09.982" v="105" actId="20577"/>
          <ac:spMkLst>
            <pc:docMk/>
            <pc:sldMk cId="3411306667" sldId="267"/>
            <ac:spMk id="2" creationId="{00000000-0000-0000-0000-000000000000}"/>
          </ac:spMkLst>
        </pc:spChg>
      </pc:sldChg>
      <pc:sldChg chg="modSp">
        <pc:chgData name="Гость" userId="" providerId="Windows Live" clId="Web-{0DA62735-2CA7-4AF9-80BF-D2D90B6CEDC7}" dt="2020-03-31T11:56:06.950" v="102" actId="1076"/>
        <pc:sldMkLst>
          <pc:docMk/>
          <pc:sldMk cId="3066767599" sldId="285"/>
        </pc:sldMkLst>
        <pc:spChg chg="mod">
          <ac:chgData name="Гость" userId="" providerId="Windows Live" clId="Web-{0DA62735-2CA7-4AF9-80BF-D2D90B6CEDC7}" dt="2020-03-31T11:56:06.950" v="102" actId="1076"/>
          <ac:spMkLst>
            <pc:docMk/>
            <pc:sldMk cId="3066767599" sldId="285"/>
            <ac:spMk id="8" creationId="{00000000-0000-0000-0000-000000000000}"/>
          </ac:spMkLst>
        </pc:spChg>
      </pc:sldChg>
      <pc:sldChg chg="addSp delSp modSp">
        <pc:chgData name="Гость" userId="" providerId="Windows Live" clId="Web-{0DA62735-2CA7-4AF9-80BF-D2D90B6CEDC7}" dt="2020-03-31T11:37:22.711" v="83" actId="1076"/>
        <pc:sldMkLst>
          <pc:docMk/>
          <pc:sldMk cId="225787664" sldId="287"/>
        </pc:sldMkLst>
        <pc:spChg chg="mod">
          <ac:chgData name="Гость" userId="" providerId="Windows Live" clId="Web-{0DA62735-2CA7-4AF9-80BF-D2D90B6CEDC7}" dt="2020-03-31T11:36:50.757" v="77" actId="1076"/>
          <ac:spMkLst>
            <pc:docMk/>
            <pc:sldMk cId="225787664" sldId="287"/>
            <ac:spMk id="13" creationId="{00000000-0000-0000-0000-000000000000}"/>
          </ac:spMkLst>
        </pc:spChg>
        <pc:picChg chg="mod">
          <ac:chgData name="Гость" userId="" providerId="Windows Live" clId="Web-{0DA62735-2CA7-4AF9-80BF-D2D90B6CEDC7}" dt="2020-03-31T11:37:22.711" v="83" actId="1076"/>
          <ac:picMkLst>
            <pc:docMk/>
            <pc:sldMk cId="225787664" sldId="287"/>
            <ac:picMk id="4" creationId="{4665EDD5-4EBF-42F9-ACBF-68B2B33E2CD2}"/>
          </ac:picMkLst>
        </pc:picChg>
        <pc:picChg chg="add mod">
          <ac:chgData name="Гость" userId="" providerId="Windows Live" clId="Web-{0DA62735-2CA7-4AF9-80BF-D2D90B6CEDC7}" dt="2020-03-31T11:36:34.116" v="76" actId="1076"/>
          <ac:picMkLst>
            <pc:docMk/>
            <pc:sldMk cId="225787664" sldId="287"/>
            <ac:picMk id="9" creationId="{18C684E8-24FF-45A6-950E-90830B369D6F}"/>
          </ac:picMkLst>
        </pc:picChg>
        <pc:picChg chg="del mod">
          <ac:chgData name="Гость" userId="" providerId="Windows Live" clId="Web-{0DA62735-2CA7-4AF9-80BF-D2D90B6CEDC7}" dt="2020-03-31T11:31:03.965" v="15"/>
          <ac:picMkLst>
            <pc:docMk/>
            <pc:sldMk cId="225787664" sldId="287"/>
            <ac:picMk id="15" creationId="{85C21259-4806-4440-85B2-79E671EB1C3C}"/>
          </ac:picMkLst>
        </pc:picChg>
        <pc:picChg chg="mod">
          <ac:chgData name="Гость" userId="" providerId="Windows Live" clId="Web-{0DA62735-2CA7-4AF9-80BF-D2D90B6CEDC7}" dt="2020-03-31T11:37:13.336" v="82" actId="1076"/>
          <ac:picMkLst>
            <pc:docMk/>
            <pc:sldMk cId="225787664" sldId="287"/>
            <ac:picMk id="17" creationId="{34755DDF-BD40-4419-B540-2443F0DF65A1}"/>
          </ac:picMkLst>
        </pc:picChg>
        <pc:cxnChg chg="mod">
          <ac:chgData name="Гость" userId="" providerId="Windows Live" clId="Web-{0DA62735-2CA7-4AF9-80BF-D2D90B6CEDC7}" dt="2020-03-31T11:36:50.757" v="78" actId="1076"/>
          <ac:cxnSpMkLst>
            <pc:docMk/>
            <pc:sldMk cId="225787664" sldId="287"/>
            <ac:cxnSpMk id="14" creationId="{00000000-0000-0000-0000-000000000000}"/>
          </ac:cxnSpMkLst>
        </pc:cxnChg>
      </pc:sldChg>
      <pc:sldChg chg="modSp">
        <pc:chgData name="Гость" userId="" providerId="Windows Live" clId="Web-{0DA62735-2CA7-4AF9-80BF-D2D90B6CEDC7}" dt="2020-03-31T11:34:23.440" v="55" actId="20577"/>
        <pc:sldMkLst>
          <pc:docMk/>
          <pc:sldMk cId="2991095350" sldId="289"/>
        </pc:sldMkLst>
        <pc:spChg chg="mod">
          <ac:chgData name="Гость" userId="" providerId="Windows Live" clId="Web-{0DA62735-2CA7-4AF9-80BF-D2D90B6CEDC7}" dt="2020-03-31T11:33:49.657" v="38" actId="20577"/>
          <ac:spMkLst>
            <pc:docMk/>
            <pc:sldMk cId="2991095350" sldId="289"/>
            <ac:spMk id="2" creationId="{00000000-0000-0000-0000-000000000000}"/>
          </ac:spMkLst>
        </pc:spChg>
        <pc:spChg chg="mod">
          <ac:chgData name="Гость" userId="" providerId="Windows Live" clId="Web-{0DA62735-2CA7-4AF9-80BF-D2D90B6CEDC7}" dt="2020-03-31T11:34:23.440" v="55" actId="20577"/>
          <ac:spMkLst>
            <pc:docMk/>
            <pc:sldMk cId="2991095350" sldId="289"/>
            <ac:spMk id="3" creationId="{00000000-0000-0000-0000-000000000000}"/>
          </ac:spMkLst>
        </pc:spChg>
      </pc:sldChg>
      <pc:sldChg chg="addSp delSp modSp">
        <pc:chgData name="Гость" userId="" providerId="Windows Live" clId="Web-{0DA62735-2CA7-4AF9-80BF-D2D90B6CEDC7}" dt="2020-03-31T11:26:36.878" v="6" actId="14100"/>
        <pc:sldMkLst>
          <pc:docMk/>
          <pc:sldMk cId="2178027127" sldId="293"/>
        </pc:sldMkLst>
        <pc:picChg chg="add mod">
          <ac:chgData name="Гость" userId="" providerId="Windows Live" clId="Web-{0DA62735-2CA7-4AF9-80BF-D2D90B6CEDC7}" dt="2020-03-31T11:26:36.878" v="6" actId="14100"/>
          <ac:picMkLst>
            <pc:docMk/>
            <pc:sldMk cId="2178027127" sldId="293"/>
            <ac:picMk id="4" creationId="{919BE557-118A-44F6-B4C1-DAFB5E87A94C}"/>
          </ac:picMkLst>
        </pc:picChg>
        <pc:picChg chg="del">
          <ac:chgData name="Гость" userId="" providerId="Windows Live" clId="Web-{0DA62735-2CA7-4AF9-80BF-D2D90B6CEDC7}" dt="2020-03-31T11:26:30.831" v="4"/>
          <ac:picMkLst>
            <pc:docMk/>
            <pc:sldMk cId="2178027127" sldId="293"/>
            <ac:picMk id="11" creationId="{03C642AC-0C83-FC4F-97A5-3FA472007B5C}"/>
          </ac:picMkLst>
        </pc:picChg>
      </pc:sldChg>
      <pc:sldChg chg="addSp delSp modSp">
        <pc:chgData name="Гость" userId="" providerId="Windows Live" clId="Web-{0DA62735-2CA7-4AF9-80BF-D2D90B6CEDC7}" dt="2020-03-31T11:59:57.395" v="124"/>
        <pc:sldMkLst>
          <pc:docMk/>
          <pc:sldMk cId="2668254416" sldId="308"/>
        </pc:sldMkLst>
        <pc:spChg chg="mod">
          <ac:chgData name="Гость" userId="" providerId="Windows Live" clId="Web-{0DA62735-2CA7-4AF9-80BF-D2D90B6CEDC7}" dt="2020-03-31T11:57:03.905" v="114" actId="1076"/>
          <ac:spMkLst>
            <pc:docMk/>
            <pc:sldMk cId="2668254416" sldId="308"/>
            <ac:spMk id="2" creationId="{0F7C2C36-D44D-41AB-B727-63F0A2F8D0AD}"/>
          </ac:spMkLst>
        </pc:spChg>
        <pc:spChg chg="add del mod">
          <ac:chgData name="Гость" userId="" providerId="Windows Live" clId="Web-{0DA62735-2CA7-4AF9-80BF-D2D90B6CEDC7}" dt="2020-03-31T11:59:57.395" v="124"/>
          <ac:spMkLst>
            <pc:docMk/>
            <pc:sldMk cId="2668254416" sldId="308"/>
            <ac:spMk id="4" creationId="{EC8E223A-10D6-4207-85F9-C9E414CAC36F}"/>
          </ac:spMkLst>
        </pc:spChg>
      </pc:sldChg>
      <pc:sldChg chg="modSp">
        <pc:chgData name="Гость" userId="" providerId="Windows Live" clId="Web-{0DA62735-2CA7-4AF9-80BF-D2D90B6CEDC7}" dt="2020-03-31T11:53:44.087" v="92" actId="20577"/>
        <pc:sldMkLst>
          <pc:docMk/>
          <pc:sldMk cId="3480627530" sldId="311"/>
        </pc:sldMkLst>
        <pc:spChg chg="mod">
          <ac:chgData name="Гость" userId="" providerId="Windows Live" clId="Web-{0DA62735-2CA7-4AF9-80BF-D2D90B6CEDC7}" dt="2020-03-31T11:53:44.087" v="92" actId="20577"/>
          <ac:spMkLst>
            <pc:docMk/>
            <pc:sldMk cId="3480627530" sldId="311"/>
            <ac:spMk id="2" creationId="{0826A2EF-A6E8-4116-828A-6DD36F1B9F6E}"/>
          </ac:spMkLst>
        </pc:spChg>
      </pc:sldChg>
    </pc:docChg>
  </pc:docChgLst>
  <pc:docChgLst>
    <pc:chgData name="Гость" providerId="Windows Live" clId="Web-{43375FE5-1826-4C00-839F-9071D2C07247}"/>
    <pc:docChg chg="addSld delSld modSld">
      <pc:chgData name="Гость" userId="" providerId="Windows Live" clId="Web-{43375FE5-1826-4C00-839F-9071D2C07247}" dt="2020-03-31T11:08:36.516" v="25" actId="1076"/>
      <pc:docMkLst>
        <pc:docMk/>
      </pc:docMkLst>
      <pc:sldChg chg="modSp">
        <pc:chgData name="Гость" userId="" providerId="Windows Live" clId="Web-{43375FE5-1826-4C00-839F-9071D2C07247}" dt="2020-03-31T09:38:01.011" v="5" actId="14100"/>
        <pc:sldMkLst>
          <pc:docMk/>
          <pc:sldMk cId="2822483236" sldId="257"/>
        </pc:sldMkLst>
        <pc:spChg chg="mod">
          <ac:chgData name="Гость" userId="" providerId="Windows Live" clId="Web-{43375FE5-1826-4C00-839F-9071D2C07247}" dt="2020-03-31T09:38:01.011" v="5" actId="14100"/>
          <ac:spMkLst>
            <pc:docMk/>
            <pc:sldMk cId="2822483236" sldId="257"/>
            <ac:spMk id="49" creationId="{736B2FD6-3E53-6543-BA70-5E3ABC02AB3D}"/>
          </ac:spMkLst>
        </pc:spChg>
      </pc:sldChg>
      <pc:sldChg chg="modSp mod setBg">
        <pc:chgData name="Гость" userId="" providerId="Windows Live" clId="Web-{43375FE5-1826-4C00-839F-9071D2C07247}" dt="2020-03-31T11:08:36.516" v="25" actId="1076"/>
        <pc:sldMkLst>
          <pc:docMk/>
          <pc:sldMk cId="225787664" sldId="287"/>
        </pc:sldMkLst>
        <pc:spChg chg="mod">
          <ac:chgData name="Гость" userId="" providerId="Windows Live" clId="Web-{43375FE5-1826-4C00-839F-9071D2C07247}" dt="2020-03-31T11:08:36.516" v="25" actId="1076"/>
          <ac:spMkLst>
            <pc:docMk/>
            <pc:sldMk cId="225787664" sldId="287"/>
            <ac:spMk id="2" creationId="{00000000-0000-0000-0000-000000000000}"/>
          </ac:spMkLst>
        </pc:spChg>
        <pc:spChg chg="mod">
          <ac:chgData name="Гость" userId="" providerId="Windows Live" clId="Web-{43375FE5-1826-4C00-839F-9071D2C07247}" dt="2020-03-31T09:39:01.621" v="9" actId="20577"/>
          <ac:spMkLst>
            <pc:docMk/>
            <pc:sldMk cId="225787664" sldId="287"/>
            <ac:spMk id="3" creationId="{00000000-0000-0000-0000-000000000000}"/>
          </ac:spMkLst>
        </pc:spChg>
        <pc:spChg chg="mod">
          <ac:chgData name="Гость" userId="" providerId="Windows Live" clId="Web-{43375FE5-1826-4C00-839F-9071D2C07247}" dt="2020-03-31T11:07:40.156" v="18" actId="20577"/>
          <ac:spMkLst>
            <pc:docMk/>
            <pc:sldMk cId="225787664" sldId="287"/>
            <ac:spMk id="13" creationId="{00000000-0000-0000-0000-000000000000}"/>
          </ac:spMkLst>
        </pc:spChg>
        <pc:picChg chg="mod modCrop">
          <ac:chgData name="Гость" userId="" providerId="Windows Live" clId="Web-{43375FE5-1826-4C00-839F-9071D2C07247}" dt="2020-03-31T11:08:18.719" v="24" actId="1076"/>
          <ac:picMkLst>
            <pc:docMk/>
            <pc:sldMk cId="225787664" sldId="287"/>
            <ac:picMk id="15" creationId="{85C21259-4806-4440-85B2-79E671EB1C3C}"/>
          </ac:picMkLst>
        </pc:picChg>
      </pc:sldChg>
      <pc:sldChg chg="modSp">
        <pc:chgData name="Гость" userId="" providerId="Windows Live" clId="Web-{43375FE5-1826-4C00-839F-9071D2C07247}" dt="2020-03-31T09:43:15.841" v="14" actId="1076"/>
        <pc:sldMkLst>
          <pc:docMk/>
          <pc:sldMk cId="2676332685" sldId="292"/>
        </pc:sldMkLst>
        <pc:picChg chg="mod">
          <ac:chgData name="Гость" userId="" providerId="Windows Live" clId="Web-{43375FE5-1826-4C00-839F-9071D2C07247}" dt="2020-03-31T09:43:15.841" v="14" actId="1076"/>
          <ac:picMkLst>
            <pc:docMk/>
            <pc:sldMk cId="2676332685" sldId="292"/>
            <ac:picMk id="5" creationId="{1777D280-3B7F-7B48-A9F7-8D3EDD28BCE9}"/>
          </ac:picMkLst>
        </pc:picChg>
      </pc:sldChg>
      <pc:sldChg chg="modSp">
        <pc:chgData name="Гость" userId="" providerId="Windows Live" clId="Web-{43375FE5-1826-4C00-839F-9071D2C07247}" dt="2020-03-31T09:43:41.076" v="17" actId="1076"/>
        <pc:sldMkLst>
          <pc:docMk/>
          <pc:sldMk cId="2178027127" sldId="293"/>
        </pc:sldMkLst>
        <pc:picChg chg="mod">
          <ac:chgData name="Гость" userId="" providerId="Windows Live" clId="Web-{43375FE5-1826-4C00-839F-9071D2C07247}" dt="2020-03-31T09:43:41.076" v="17" actId="1076"/>
          <ac:picMkLst>
            <pc:docMk/>
            <pc:sldMk cId="2178027127" sldId="293"/>
            <ac:picMk id="11" creationId="{03C642AC-0C83-FC4F-97A5-3FA472007B5C}"/>
          </ac:picMkLst>
        </pc:picChg>
      </pc:sldChg>
      <pc:sldChg chg="new del">
        <pc:chgData name="Гость" userId="" providerId="Windows Live" clId="Web-{43375FE5-1826-4C00-839F-9071D2C07247}" dt="2020-03-31T09:39:48.324" v="12"/>
        <pc:sldMkLst>
          <pc:docMk/>
          <pc:sldMk cId="487182696" sldId="340"/>
        </pc:sldMkLst>
      </pc:sldChg>
    </pc:docChg>
  </pc:docChgLst>
  <pc:docChgLst>
    <pc:chgData name="Гость" providerId="Windows Live" clId="Web-{0816B552-03CD-43B6-BF41-9A5ED0FFCE54}"/>
    <pc:docChg chg="addSld delSld modSld">
      <pc:chgData name="Гость" userId="" providerId="Windows Live" clId="Web-{0816B552-03CD-43B6-BF41-9A5ED0FFCE54}" dt="2020-03-31T16:52:30.349" v="1456" actId="20577"/>
      <pc:docMkLst>
        <pc:docMk/>
      </pc:docMkLst>
      <pc:sldChg chg="modSp">
        <pc:chgData name="Гость" userId="" providerId="Windows Live" clId="Web-{0816B552-03CD-43B6-BF41-9A5ED0FFCE54}" dt="2020-03-31T16:48:00.004" v="1430" actId="14100"/>
        <pc:sldMkLst>
          <pc:docMk/>
          <pc:sldMk cId="2822483236" sldId="257"/>
        </pc:sldMkLst>
        <pc:spChg chg="mod">
          <ac:chgData name="Гость" userId="" providerId="Windows Live" clId="Web-{0816B552-03CD-43B6-BF41-9A5ED0FFCE54}" dt="2020-03-31T16:39:31.829" v="1348" actId="1076"/>
          <ac:spMkLst>
            <pc:docMk/>
            <pc:sldMk cId="2822483236" sldId="257"/>
            <ac:spMk id="5" creationId="{F21BBA8D-D208-8640-B943-9CB5B9D44EEE}"/>
          </ac:spMkLst>
        </pc:spChg>
        <pc:spChg chg="mod">
          <ac:chgData name="Гость" userId="" providerId="Windows Live" clId="Web-{0816B552-03CD-43B6-BF41-9A5ED0FFCE54}" dt="2020-03-31T16:43:59.705" v="1399" actId="20577"/>
          <ac:spMkLst>
            <pc:docMk/>
            <pc:sldMk cId="2822483236" sldId="257"/>
            <ac:spMk id="6" creationId="{89D64E1D-C21E-694D-8D95-69C160CCBB7C}"/>
          </ac:spMkLst>
        </pc:spChg>
        <pc:spChg chg="mod">
          <ac:chgData name="Гость" userId="" providerId="Windows Live" clId="Web-{0816B552-03CD-43B6-BF41-9A5ED0FFCE54}" dt="2020-03-31T14:58:30.085" v="399"/>
          <ac:spMkLst>
            <pc:docMk/>
            <pc:sldMk cId="2822483236" sldId="257"/>
            <ac:spMk id="7" creationId="{846C202E-0ABE-4141-BC7D-3E9C015427A8}"/>
          </ac:spMkLst>
        </pc:spChg>
        <pc:spChg chg="mod">
          <ac:chgData name="Гость" userId="" providerId="Windows Live" clId="Web-{0816B552-03CD-43B6-BF41-9A5ED0FFCE54}" dt="2020-03-31T16:41:09.126" v="1366" actId="20577"/>
          <ac:spMkLst>
            <pc:docMk/>
            <pc:sldMk cId="2822483236" sldId="257"/>
            <ac:spMk id="8" creationId="{11222B1B-78E9-4F44-92F7-ACB20C3EEEFD}"/>
          </ac:spMkLst>
        </pc:spChg>
        <pc:spChg chg="mod">
          <ac:chgData name="Гость" userId="" providerId="Windows Live" clId="Web-{0816B552-03CD-43B6-BF41-9A5ED0FFCE54}" dt="2020-03-31T16:41:13.625" v="1371" actId="20577"/>
          <ac:spMkLst>
            <pc:docMk/>
            <pc:sldMk cId="2822483236" sldId="257"/>
            <ac:spMk id="9" creationId="{1F3B737D-BBF5-DA41-B5EB-A4B765564031}"/>
          </ac:spMkLst>
        </pc:spChg>
        <pc:spChg chg="mod">
          <ac:chgData name="Гость" userId="" providerId="Windows Live" clId="Web-{0816B552-03CD-43B6-BF41-9A5ED0FFCE54}" dt="2020-03-31T16:41:18.735" v="1373" actId="20577"/>
          <ac:spMkLst>
            <pc:docMk/>
            <pc:sldMk cId="2822483236" sldId="257"/>
            <ac:spMk id="10" creationId="{3C6E83C0-E689-FC44-9FD8-83C9E4D19F6A}"/>
          </ac:spMkLst>
        </pc:spChg>
        <pc:spChg chg="mod">
          <ac:chgData name="Гость" userId="" providerId="Windows Live" clId="Web-{0816B552-03CD-43B6-BF41-9A5ED0FFCE54}" dt="2020-03-31T14:58:30.116" v="400"/>
          <ac:spMkLst>
            <pc:docMk/>
            <pc:sldMk cId="2822483236" sldId="257"/>
            <ac:spMk id="11" creationId="{64364BC5-733B-7549-95EF-83B646C5107A}"/>
          </ac:spMkLst>
        </pc:spChg>
        <pc:spChg chg="mod">
          <ac:chgData name="Гость" userId="" providerId="Windows Live" clId="Web-{0816B552-03CD-43B6-BF41-9A5ED0FFCE54}" dt="2020-03-31T14:58:30.132" v="401"/>
          <ac:spMkLst>
            <pc:docMk/>
            <pc:sldMk cId="2822483236" sldId="257"/>
            <ac:spMk id="12" creationId="{1111688F-48A4-4543-909A-991E5CC49E66}"/>
          </ac:spMkLst>
        </pc:spChg>
        <pc:spChg chg="mod">
          <ac:chgData name="Гость" userId="" providerId="Windows Live" clId="Web-{0816B552-03CD-43B6-BF41-9A5ED0FFCE54}" dt="2020-03-31T16:41:24.063" v="1376"/>
          <ac:spMkLst>
            <pc:docMk/>
            <pc:sldMk cId="2822483236" sldId="257"/>
            <ac:spMk id="13" creationId="{0295D37A-7D54-F34C-8E88-3427C1DBBC80}"/>
          </ac:spMkLst>
        </pc:spChg>
        <pc:spChg chg="mod">
          <ac:chgData name="Гость" userId="" providerId="Windows Live" clId="Web-{0816B552-03CD-43B6-BF41-9A5ED0FFCE54}" dt="2020-03-31T16:41:24.094" v="1377"/>
          <ac:spMkLst>
            <pc:docMk/>
            <pc:sldMk cId="2822483236" sldId="257"/>
            <ac:spMk id="14" creationId="{8324B088-268D-EF45-A4B9-1CD64394EE85}"/>
          </ac:spMkLst>
        </pc:spChg>
        <pc:spChg chg="mod">
          <ac:chgData name="Гость" userId="" providerId="Windows Live" clId="Web-{0816B552-03CD-43B6-BF41-9A5ED0FFCE54}" dt="2020-03-31T16:41:24.110" v="1378"/>
          <ac:spMkLst>
            <pc:docMk/>
            <pc:sldMk cId="2822483236" sldId="257"/>
            <ac:spMk id="15" creationId="{55E7573E-5385-1A46-9F27-10F32D295727}"/>
          </ac:spMkLst>
        </pc:spChg>
        <pc:spChg chg="mod">
          <ac:chgData name="Гость" userId="" providerId="Windows Live" clId="Web-{0816B552-03CD-43B6-BF41-9A5ED0FFCE54}" dt="2020-03-31T16:46:49.143" v="1421" actId="1076"/>
          <ac:spMkLst>
            <pc:docMk/>
            <pc:sldMk cId="2822483236" sldId="257"/>
            <ac:spMk id="24" creationId="{FE5A070E-D294-9A48-B50F-74C5BB2F3FDA}"/>
          </ac:spMkLst>
        </pc:spChg>
        <pc:spChg chg="mod">
          <ac:chgData name="Гость" userId="" providerId="Windows Live" clId="Web-{0816B552-03CD-43B6-BF41-9A5ED0FFCE54}" dt="2020-03-31T16:47:03.815" v="1424" actId="1076"/>
          <ac:spMkLst>
            <pc:docMk/>
            <pc:sldMk cId="2822483236" sldId="257"/>
            <ac:spMk id="25" creationId="{BF550E8C-E065-AC4E-A791-EC4321F1AC2B}"/>
          </ac:spMkLst>
        </pc:spChg>
        <pc:spChg chg="mod">
          <ac:chgData name="Гость" userId="" providerId="Windows Live" clId="Web-{0816B552-03CD-43B6-BF41-9A5ED0FFCE54}" dt="2020-03-31T16:43:54.470" v="1398" actId="20577"/>
          <ac:spMkLst>
            <pc:docMk/>
            <pc:sldMk cId="2822483236" sldId="257"/>
            <ac:spMk id="26" creationId="{F00F2A46-6261-C441-A745-6013933E4518}"/>
          </ac:spMkLst>
        </pc:spChg>
        <pc:spChg chg="mod">
          <ac:chgData name="Гость" userId="" providerId="Windows Live" clId="Web-{0816B552-03CD-43B6-BF41-9A5ED0FFCE54}" dt="2020-03-31T16:45:01.674" v="1410" actId="1076"/>
          <ac:spMkLst>
            <pc:docMk/>
            <pc:sldMk cId="2822483236" sldId="257"/>
            <ac:spMk id="27" creationId="{C90CB2D0-CFC8-9F43-9A2C-3DAA094825FD}"/>
          </ac:spMkLst>
        </pc:spChg>
        <pc:spChg chg="mod">
          <ac:chgData name="Гость" userId="" providerId="Windows Live" clId="Web-{0816B552-03CD-43B6-BF41-9A5ED0FFCE54}" dt="2020-03-31T16:42:20.751" v="1387" actId="20577"/>
          <ac:spMkLst>
            <pc:docMk/>
            <pc:sldMk cId="2822483236" sldId="257"/>
            <ac:spMk id="28" creationId="{A81E99A0-0604-714B-B914-BA2017D1785D}"/>
          </ac:spMkLst>
        </pc:spChg>
        <pc:spChg chg="mod">
          <ac:chgData name="Гость" userId="" providerId="Windows Live" clId="Web-{0816B552-03CD-43B6-BF41-9A5ED0FFCE54}" dt="2020-03-31T16:44:06.970" v="1400" actId="20577"/>
          <ac:spMkLst>
            <pc:docMk/>
            <pc:sldMk cId="2822483236" sldId="257"/>
            <ac:spMk id="30" creationId="{FBCAF092-9ACC-B04A-A16A-DD79872A3B98}"/>
          </ac:spMkLst>
        </pc:spChg>
        <pc:spChg chg="mod">
          <ac:chgData name="Гость" userId="" providerId="Windows Live" clId="Web-{0816B552-03CD-43B6-BF41-9A5ED0FFCE54}" dt="2020-03-31T16:43:49.970" v="1397" actId="20577"/>
          <ac:spMkLst>
            <pc:docMk/>
            <pc:sldMk cId="2822483236" sldId="257"/>
            <ac:spMk id="31" creationId="{D9998912-F486-F044-8C5F-20320D02450E}"/>
          </ac:spMkLst>
        </pc:spChg>
        <pc:spChg chg="mod">
          <ac:chgData name="Гость" userId="" providerId="Windows Live" clId="Web-{0816B552-03CD-43B6-BF41-9A5ED0FFCE54}" dt="2020-03-31T16:47:29.878" v="1426" actId="1076"/>
          <ac:spMkLst>
            <pc:docMk/>
            <pc:sldMk cId="2822483236" sldId="257"/>
            <ac:spMk id="46" creationId="{F12E4744-D12C-B648-BEB1-D8CBF8227B2C}"/>
          </ac:spMkLst>
        </pc:spChg>
        <pc:spChg chg="mod">
          <ac:chgData name="Гость" userId="" providerId="Windows Live" clId="Web-{0816B552-03CD-43B6-BF41-9A5ED0FFCE54}" dt="2020-03-31T16:48:00.004" v="1430" actId="14100"/>
          <ac:spMkLst>
            <pc:docMk/>
            <pc:sldMk cId="2822483236" sldId="257"/>
            <ac:spMk id="47" creationId="{705DBAB4-BBF4-8D43-82C0-668FB19A10EC}"/>
          </ac:spMkLst>
        </pc:spChg>
        <pc:spChg chg="mod">
          <ac:chgData name="Гость" userId="" providerId="Windows Live" clId="Web-{0816B552-03CD-43B6-BF41-9A5ED0FFCE54}" dt="2020-03-31T14:54:07.708" v="363"/>
          <ac:spMkLst>
            <pc:docMk/>
            <pc:sldMk cId="2822483236" sldId="257"/>
            <ac:spMk id="48" creationId="{37B27EC9-6988-0643-A031-54978BB4D4F3}"/>
          </ac:spMkLst>
        </pc:spChg>
        <pc:spChg chg="mod">
          <ac:chgData name="Гость" userId="" providerId="Windows Live" clId="Web-{0816B552-03CD-43B6-BF41-9A5ED0FFCE54}" dt="2020-03-31T16:47:52.895" v="1429" actId="1076"/>
          <ac:spMkLst>
            <pc:docMk/>
            <pc:sldMk cId="2822483236" sldId="257"/>
            <ac:spMk id="49" creationId="{736B2FD6-3E53-6543-BA70-5E3ABC02AB3D}"/>
          </ac:spMkLst>
        </pc:spChg>
        <pc:spChg chg="mod">
          <ac:chgData name="Гость" userId="" providerId="Windows Live" clId="Web-{0816B552-03CD-43B6-BF41-9A5ED0FFCE54}" dt="2020-03-31T16:43:25.939" v="1394" actId="20577"/>
          <ac:spMkLst>
            <pc:docMk/>
            <pc:sldMk cId="2822483236" sldId="257"/>
            <ac:spMk id="51" creationId="{30BBF237-0CB4-6543-BBEB-FCA1C1A91D79}"/>
          </ac:spMkLst>
        </pc:spChg>
        <pc:spChg chg="mod">
          <ac:chgData name="Гость" userId="" providerId="Windows Live" clId="Web-{0816B552-03CD-43B6-BF41-9A5ED0FFCE54}" dt="2020-03-31T16:43:39.642" v="1396" actId="14100"/>
          <ac:spMkLst>
            <pc:docMk/>
            <pc:sldMk cId="2822483236" sldId="257"/>
            <ac:spMk id="52" creationId="{DFE4987C-5CCB-4F4A-A5A3-02FDB1676585}"/>
          </ac:spMkLst>
        </pc:spChg>
        <pc:picChg chg="mod">
          <ac:chgData name="Гость" userId="" providerId="Windows Live" clId="Web-{0816B552-03CD-43B6-BF41-9A5ED0FFCE54}" dt="2020-03-31T16:47:37.362" v="1428" actId="1076"/>
          <ac:picMkLst>
            <pc:docMk/>
            <pc:sldMk cId="2822483236" sldId="257"/>
            <ac:picMk id="4" creationId="{0C3BE9F7-1764-476F-A8FC-5D15A2965181}"/>
          </ac:picMkLst>
        </pc:picChg>
        <pc:cxnChg chg="mod">
          <ac:chgData name="Гость" userId="" providerId="Windows Live" clId="Web-{0816B552-03CD-43B6-BF41-9A5ED0FFCE54}" dt="2020-03-31T16:46:14.627" v="1417" actId="14100"/>
          <ac:cxnSpMkLst>
            <pc:docMk/>
            <pc:sldMk cId="2822483236" sldId="257"/>
            <ac:cxnSpMk id="19" creationId="{C07E9298-E50B-364D-83F9-5B809C507805}"/>
          </ac:cxnSpMkLst>
        </pc:cxnChg>
        <pc:cxnChg chg="mod">
          <ac:chgData name="Гость" userId="" providerId="Windows Live" clId="Web-{0816B552-03CD-43B6-BF41-9A5ED0FFCE54}" dt="2020-03-31T16:47:00.550" v="1423" actId="14100"/>
          <ac:cxnSpMkLst>
            <pc:docMk/>
            <pc:sldMk cId="2822483236" sldId="257"/>
            <ac:cxnSpMk id="22" creationId="{8A4E5584-6C82-344F-84DE-04976A450333}"/>
          </ac:cxnSpMkLst>
        </pc:cxnChg>
        <pc:cxnChg chg="mod">
          <ac:chgData name="Гость" userId="" providerId="Windows Live" clId="Web-{0816B552-03CD-43B6-BF41-9A5ED0FFCE54}" dt="2020-03-31T16:45:32.877" v="1414" actId="14100"/>
          <ac:cxnSpMkLst>
            <pc:docMk/>
            <pc:sldMk cId="2822483236" sldId="257"/>
            <ac:cxnSpMk id="32" creationId="{640326FD-4323-4C40-8303-CA38CE155F95}"/>
          </ac:cxnSpMkLst>
        </pc:cxnChg>
        <pc:cxnChg chg="mod">
          <ac:chgData name="Гость" userId="" providerId="Windows Live" clId="Web-{0816B552-03CD-43B6-BF41-9A5ED0FFCE54}" dt="2020-03-31T14:55:29.068" v="370"/>
          <ac:cxnSpMkLst>
            <pc:docMk/>
            <pc:sldMk cId="2822483236" sldId="257"/>
            <ac:cxnSpMk id="35" creationId="{5B8C8565-F691-1049-AD3E-3BBA93EBADD7}"/>
          </ac:cxnSpMkLst>
        </pc:cxnChg>
        <pc:cxnChg chg="mod">
          <ac:chgData name="Гость" userId="" providerId="Windows Live" clId="Web-{0816B552-03CD-43B6-BF41-9A5ED0FFCE54}" dt="2020-03-31T16:45:20.566" v="1412" actId="1076"/>
          <ac:cxnSpMkLst>
            <pc:docMk/>
            <pc:sldMk cId="2822483236" sldId="257"/>
            <ac:cxnSpMk id="37" creationId="{B3117D76-221C-E943-B1AA-076CF46FBBDD}"/>
          </ac:cxnSpMkLst>
        </pc:cxnChg>
        <pc:cxnChg chg="mod">
          <ac:chgData name="Гость" userId="" providerId="Windows Live" clId="Web-{0816B552-03CD-43B6-BF41-9A5ED0FFCE54}" dt="2020-03-31T16:45:06.440" v="1411" actId="1076"/>
          <ac:cxnSpMkLst>
            <pc:docMk/>
            <pc:sldMk cId="2822483236" sldId="257"/>
            <ac:cxnSpMk id="38" creationId="{9ADB99A4-5E1B-444E-B4A8-CCE245CFB44F}"/>
          </ac:cxnSpMkLst>
        </pc:cxnChg>
        <pc:cxnChg chg="mod">
          <ac:chgData name="Гость" userId="" providerId="Windows Live" clId="Web-{0816B552-03CD-43B6-BF41-9A5ED0FFCE54}" dt="2020-03-31T14:55:29.146" v="373"/>
          <ac:cxnSpMkLst>
            <pc:docMk/>
            <pc:sldMk cId="2822483236" sldId="257"/>
            <ac:cxnSpMk id="40" creationId="{C4D64DE8-9DE8-9648-9BB6-F7667CB45D00}"/>
          </ac:cxnSpMkLst>
        </pc:cxnChg>
        <pc:cxnChg chg="mod">
          <ac:chgData name="Гость" userId="" providerId="Windows Live" clId="Web-{0816B552-03CD-43B6-BF41-9A5ED0FFCE54}" dt="2020-03-31T14:55:29.162" v="374"/>
          <ac:cxnSpMkLst>
            <pc:docMk/>
            <pc:sldMk cId="2822483236" sldId="257"/>
            <ac:cxnSpMk id="41" creationId="{C1F1F0A0-5466-FE49-B094-76B5166EA569}"/>
          </ac:cxnSpMkLst>
        </pc:cxnChg>
        <pc:cxnChg chg="mod">
          <ac:chgData name="Гость" userId="" providerId="Windows Live" clId="Web-{0816B552-03CD-43B6-BF41-9A5ED0FFCE54}" dt="2020-03-31T16:45:26.674" v="1413" actId="1076"/>
          <ac:cxnSpMkLst>
            <pc:docMk/>
            <pc:sldMk cId="2822483236" sldId="257"/>
            <ac:cxnSpMk id="42" creationId="{275CBEE8-3C45-BC48-B7B7-C703068882CE}"/>
          </ac:cxnSpMkLst>
        </pc:cxnChg>
      </pc:sldChg>
      <pc:sldChg chg="addSp delSp modSp">
        <pc:chgData name="Гость" userId="" providerId="Windows Live" clId="Web-{0816B552-03CD-43B6-BF41-9A5ED0FFCE54}" dt="2020-03-31T14:42:18.814" v="167" actId="1076"/>
        <pc:sldMkLst>
          <pc:docMk/>
          <pc:sldMk cId="621114934" sldId="265"/>
        </pc:sldMkLst>
        <pc:picChg chg="add del mod">
          <ac:chgData name="Гость" userId="" providerId="Windows Live" clId="Web-{0816B552-03CD-43B6-BF41-9A5ED0FFCE54}" dt="2020-03-31T14:41:39.672" v="159"/>
          <ac:picMkLst>
            <pc:docMk/>
            <pc:sldMk cId="621114934" sldId="265"/>
            <ac:picMk id="2" creationId="{1E3D3F3D-AF36-40BB-8532-CDA36DDBE720}"/>
          </ac:picMkLst>
        </pc:picChg>
        <pc:picChg chg="add mod">
          <ac:chgData name="Гость" userId="" providerId="Windows Live" clId="Web-{0816B552-03CD-43B6-BF41-9A5ED0FFCE54}" dt="2020-03-31T14:42:10.362" v="165" actId="1076"/>
          <ac:picMkLst>
            <pc:docMk/>
            <pc:sldMk cId="621114934" sldId="265"/>
            <ac:picMk id="6" creationId="{0509D2C2-7F6F-4DFF-94A5-6B6B5C1F32E6}"/>
          </ac:picMkLst>
        </pc:picChg>
        <pc:picChg chg="mod">
          <ac:chgData name="Гость" userId="" providerId="Windows Live" clId="Web-{0816B552-03CD-43B6-BF41-9A5ED0FFCE54}" dt="2020-03-31T14:42:16.859" v="166" actId="1076"/>
          <ac:picMkLst>
            <pc:docMk/>
            <pc:sldMk cId="621114934" sldId="265"/>
            <ac:picMk id="11" creationId="{2D658A58-2E20-4B99-A4F0-B3862A613154}"/>
          </ac:picMkLst>
        </pc:picChg>
        <pc:picChg chg="del">
          <ac:chgData name="Гость" userId="" providerId="Windows Live" clId="Web-{0816B552-03CD-43B6-BF41-9A5ED0FFCE54}" dt="2020-03-31T14:41:32.187" v="154"/>
          <ac:picMkLst>
            <pc:docMk/>
            <pc:sldMk cId="621114934" sldId="265"/>
            <ac:picMk id="12" creationId="{4C8F07B2-678A-49DB-A674-0B83D5890903}"/>
          </ac:picMkLst>
        </pc:picChg>
        <pc:picChg chg="mod">
          <ac:chgData name="Гость" userId="" providerId="Windows Live" clId="Web-{0816B552-03CD-43B6-BF41-9A5ED0FFCE54}" dt="2020-03-31T14:42:18.814" v="167" actId="1076"/>
          <ac:picMkLst>
            <pc:docMk/>
            <pc:sldMk cId="621114934" sldId="265"/>
            <ac:picMk id="13" creationId="{772270E3-3CED-4BE9-A069-9567F031027C}"/>
          </ac:picMkLst>
        </pc:picChg>
      </pc:sldChg>
      <pc:sldChg chg="addSp delSp modSp">
        <pc:chgData name="Гость" userId="" providerId="Windows Live" clId="Web-{0816B552-03CD-43B6-BF41-9A5ED0FFCE54}" dt="2020-03-31T16:13:09.333" v="1239" actId="1076"/>
        <pc:sldMkLst>
          <pc:docMk/>
          <pc:sldMk cId="3411306667" sldId="267"/>
        </pc:sldMkLst>
        <pc:spChg chg="del mod">
          <ac:chgData name="Гость" userId="" providerId="Windows Live" clId="Web-{0816B552-03CD-43B6-BF41-9A5ED0FFCE54}" dt="2020-03-31T15:43:13.477" v="823"/>
          <ac:spMkLst>
            <pc:docMk/>
            <pc:sldMk cId="3411306667" sldId="267"/>
            <ac:spMk id="2" creationId="{00000000-0000-0000-0000-000000000000}"/>
          </ac:spMkLst>
        </pc:spChg>
        <pc:spChg chg="del mod">
          <ac:chgData name="Гость" userId="" providerId="Windows Live" clId="Web-{0816B552-03CD-43B6-BF41-9A5ED0FFCE54}" dt="2020-03-31T15:59:55.265" v="1074"/>
          <ac:spMkLst>
            <pc:docMk/>
            <pc:sldMk cId="3411306667" sldId="267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43:16.727" v="825" actId="20577"/>
          <ac:spMkLst>
            <pc:docMk/>
            <pc:sldMk cId="3411306667" sldId="267"/>
            <ac:spMk id="17" creationId="{7FCFF715-1878-4882-BA5A-51B0550E9AE6}"/>
          </ac:spMkLst>
        </pc:spChg>
        <pc:spChg chg="add mod">
          <ac:chgData name="Гость" userId="" providerId="Windows Live" clId="Web-{0816B552-03CD-43B6-BF41-9A5ED0FFCE54}" dt="2020-03-31T16:05:54.986" v="1150" actId="20577"/>
          <ac:spMkLst>
            <pc:docMk/>
            <pc:sldMk cId="3411306667" sldId="267"/>
            <ac:spMk id="19" creationId="{94C519FE-D3CE-4582-9B90-59DF05EF95D7}"/>
          </ac:spMkLst>
        </pc:spChg>
        <pc:picChg chg="mod">
          <ac:chgData name="Гость" userId="" providerId="Windows Live" clId="Web-{0816B552-03CD-43B6-BF41-9A5ED0FFCE54}" dt="2020-03-31T16:12:46.802" v="1233" actId="1076"/>
          <ac:picMkLst>
            <pc:docMk/>
            <pc:sldMk cId="3411306667" sldId="267"/>
            <ac:picMk id="4" creationId="{00000000-0000-0000-0000-000000000000}"/>
          </ac:picMkLst>
        </pc:picChg>
        <pc:picChg chg="add">
          <ac:chgData name="Гость" userId="" providerId="Windows Live" clId="Web-{0816B552-03CD-43B6-BF41-9A5ED0FFCE54}" dt="2020-03-31T14:38:42.889" v="90"/>
          <ac:picMkLst>
            <pc:docMk/>
            <pc:sldMk cId="3411306667" sldId="267"/>
            <ac:picMk id="5" creationId="{B3D489EA-A358-4EFA-8A8D-2637F9A900E9}"/>
          </ac:picMkLst>
        </pc:picChg>
        <pc:picChg chg="add del">
          <ac:chgData name="Гость" userId="" providerId="Windows Live" clId="Web-{0816B552-03CD-43B6-BF41-9A5ED0FFCE54}" dt="2020-03-31T14:39:03.249" v="102"/>
          <ac:picMkLst>
            <pc:docMk/>
            <pc:sldMk cId="3411306667" sldId="267"/>
            <ac:picMk id="6" creationId="{13BC6763-6646-406C-9E85-9FBC12863401}"/>
          </ac:picMkLst>
        </pc:picChg>
        <pc:picChg chg="mod">
          <ac:chgData name="Гость" userId="" providerId="Windows Live" clId="Web-{0816B552-03CD-43B6-BF41-9A5ED0FFCE54}" dt="2020-03-31T16:12:36.036" v="1227" actId="1076"/>
          <ac:picMkLst>
            <pc:docMk/>
            <pc:sldMk cId="3411306667" sldId="267"/>
            <ac:picMk id="7" creationId="{3F5663EE-E674-40E7-97CD-9D5346237ED5}"/>
          </ac:picMkLst>
        </pc:picChg>
        <pc:picChg chg="mod">
          <ac:chgData name="Гость" userId="" providerId="Windows Live" clId="Web-{0816B552-03CD-43B6-BF41-9A5ED0FFCE54}" dt="2020-03-31T16:12:36.052" v="1228" actId="1076"/>
          <ac:picMkLst>
            <pc:docMk/>
            <pc:sldMk cId="3411306667" sldId="267"/>
            <ac:picMk id="8" creationId="{F0CD868F-5950-4547-977D-C4D93C235D34}"/>
          </ac:picMkLst>
        </pc:picChg>
        <pc:picChg chg="mod">
          <ac:chgData name="Гость" userId="" providerId="Windows Live" clId="Web-{0816B552-03CD-43B6-BF41-9A5ED0FFCE54}" dt="2020-03-31T16:13:08.177" v="1238" actId="1076"/>
          <ac:picMkLst>
            <pc:docMk/>
            <pc:sldMk cId="3411306667" sldId="267"/>
            <ac:picMk id="9" creationId="{00000000-0000-0000-0000-000000000000}"/>
          </ac:picMkLst>
        </pc:picChg>
        <pc:picChg chg="mod">
          <ac:chgData name="Гость" userId="" providerId="Windows Live" clId="Web-{0816B552-03CD-43B6-BF41-9A5ED0FFCE54}" dt="2020-03-31T16:12:36.067" v="1229" actId="1076"/>
          <ac:picMkLst>
            <pc:docMk/>
            <pc:sldMk cId="3411306667" sldId="267"/>
            <ac:picMk id="10" creationId="{00000000-0000-0000-0000-000000000000}"/>
          </ac:picMkLst>
        </pc:picChg>
        <pc:picChg chg="mod">
          <ac:chgData name="Гость" userId="" providerId="Windows Live" clId="Web-{0816B552-03CD-43B6-BF41-9A5ED0FFCE54}" dt="2020-03-31T16:12:36.083" v="1230" actId="1076"/>
          <ac:picMkLst>
            <pc:docMk/>
            <pc:sldMk cId="3411306667" sldId="267"/>
            <ac:picMk id="11" creationId="{00000000-0000-0000-0000-000000000000}"/>
          </ac:picMkLst>
        </pc:picChg>
        <pc:picChg chg="mod">
          <ac:chgData name="Гость" userId="" providerId="Windows Live" clId="Web-{0816B552-03CD-43B6-BF41-9A5ED0FFCE54}" dt="2020-03-31T16:13:09.333" v="1239" actId="1076"/>
          <ac:picMkLst>
            <pc:docMk/>
            <pc:sldMk cId="3411306667" sldId="267"/>
            <ac:picMk id="12" creationId="{00000000-0000-0000-0000-000000000000}"/>
          </ac:picMkLst>
        </pc:picChg>
        <pc:picChg chg="del">
          <ac:chgData name="Гость" userId="" providerId="Windows Live" clId="Web-{0816B552-03CD-43B6-BF41-9A5ED0FFCE54}" dt="2020-03-31T14:38:42.249" v="89"/>
          <ac:picMkLst>
            <pc:docMk/>
            <pc:sldMk cId="3411306667" sldId="267"/>
            <ac:picMk id="13" creationId="{F5A31393-BCF5-6240-BA64-405E68C293C2}"/>
          </ac:picMkLst>
        </pc:picChg>
      </pc:sldChg>
      <pc:sldChg chg="addSp delSp modSp">
        <pc:chgData name="Гость" userId="" providerId="Windows Live" clId="Web-{0816B552-03CD-43B6-BF41-9A5ED0FFCE54}" dt="2020-03-31T16:12:00.551" v="1226" actId="14100"/>
        <pc:sldMkLst>
          <pc:docMk/>
          <pc:sldMk cId="1931554076" sldId="276"/>
        </pc:sldMkLst>
        <pc:spChg chg="mod">
          <ac:chgData name="Гость" userId="" providerId="Windows Live" clId="Web-{0816B552-03CD-43B6-BF41-9A5ED0FFCE54}" dt="2020-03-31T16:11:11.489" v="1213" actId="1076"/>
          <ac:spMkLst>
            <pc:docMk/>
            <pc:sldMk cId="1931554076" sldId="276"/>
            <ac:spMk id="2" creationId="{00000000-0000-0000-0000-000000000000}"/>
          </ac:spMkLst>
        </pc:spChg>
        <pc:spChg chg="add mod">
          <ac:chgData name="Гость" userId="" providerId="Windows Live" clId="Web-{0816B552-03CD-43B6-BF41-9A5ED0FFCE54}" dt="2020-03-31T15:44:32.025" v="846" actId="20577"/>
          <ac:spMkLst>
            <pc:docMk/>
            <pc:sldMk cId="1931554076" sldId="276"/>
            <ac:spMk id="6" creationId="{B88AE27A-17EB-4F61-82A6-07BFD2F7CFD2}"/>
          </ac:spMkLst>
        </pc:spChg>
        <pc:spChg chg="add mod">
          <ac:chgData name="Гость" userId="" providerId="Windows Live" clId="Web-{0816B552-03CD-43B6-BF41-9A5ED0FFCE54}" dt="2020-03-31T16:06:25.362" v="1156" actId="20577"/>
          <ac:spMkLst>
            <pc:docMk/>
            <pc:sldMk cId="1931554076" sldId="276"/>
            <ac:spMk id="7" creationId="{A5E87883-0831-443E-91AC-3873E52290E8}"/>
          </ac:spMkLst>
        </pc:spChg>
        <pc:spChg chg="del mod">
          <ac:chgData name="Гость" userId="" providerId="Windows Live" clId="Web-{0816B552-03CD-43B6-BF41-9A5ED0FFCE54}" dt="2020-03-31T15:42:51.493" v="815"/>
          <ac:spMkLst>
            <pc:docMk/>
            <pc:sldMk cId="1931554076" sldId="276"/>
            <ac:spMk id="9" creationId="{00000000-0000-0000-0000-000000000000}"/>
          </ac:spMkLst>
        </pc:spChg>
        <pc:spChg chg="del mod">
          <ac:chgData name="Гость" userId="" providerId="Windows Live" clId="Web-{0816B552-03CD-43B6-BF41-9A5ED0FFCE54}" dt="2020-03-31T15:58:50.296" v="1060"/>
          <ac:spMkLst>
            <pc:docMk/>
            <pc:sldMk cId="1931554076" sldId="276"/>
            <ac:spMk id="10" creationId="{00000000-0000-0000-0000-000000000000}"/>
          </ac:spMkLst>
        </pc:spChg>
        <pc:picChg chg="mod">
          <ac:chgData name="Гость" userId="" providerId="Windows Live" clId="Web-{0816B552-03CD-43B6-BF41-9A5ED0FFCE54}" dt="2020-03-31T16:11:22.161" v="1218" actId="14100"/>
          <ac:picMkLst>
            <pc:docMk/>
            <pc:sldMk cId="1931554076" sldId="276"/>
            <ac:picMk id="3" creationId="{00000000-0000-0000-0000-000000000000}"/>
          </ac:picMkLst>
        </pc:picChg>
        <pc:picChg chg="mod">
          <ac:chgData name="Гость" userId="" providerId="Windows Live" clId="Web-{0816B552-03CD-43B6-BF41-9A5ED0FFCE54}" dt="2020-03-31T16:06:47.190" v="1157" actId="14100"/>
          <ac:picMkLst>
            <pc:docMk/>
            <pc:sldMk cId="1931554076" sldId="276"/>
            <ac:picMk id="4" creationId="{00000000-0000-0000-0000-000000000000}"/>
          </ac:picMkLst>
        </pc:picChg>
        <pc:picChg chg="add">
          <ac:chgData name="Гость" userId="" providerId="Windows Live" clId="Web-{0816B552-03CD-43B6-BF41-9A5ED0FFCE54}" dt="2020-03-31T14:39:48.687" v="119"/>
          <ac:picMkLst>
            <pc:docMk/>
            <pc:sldMk cId="1931554076" sldId="276"/>
            <ac:picMk id="5" creationId="{75CE7BCE-110C-4C2D-BA99-F153D740B389}"/>
          </ac:picMkLst>
        </pc:picChg>
        <pc:picChg chg="mod">
          <ac:chgData name="Гость" userId="" providerId="Windows Live" clId="Web-{0816B552-03CD-43B6-BF41-9A5ED0FFCE54}" dt="2020-03-31T16:12:00.551" v="1226" actId="14100"/>
          <ac:picMkLst>
            <pc:docMk/>
            <pc:sldMk cId="1931554076" sldId="276"/>
            <ac:picMk id="8" creationId="{00000000-0000-0000-0000-000000000000}"/>
          </ac:picMkLst>
        </pc:picChg>
        <pc:picChg chg="mod">
          <ac:chgData name="Гость" userId="" providerId="Windows Live" clId="Web-{0816B552-03CD-43B6-BF41-9A5ED0FFCE54}" dt="2020-03-31T16:11:35.567" v="1220" actId="14100"/>
          <ac:picMkLst>
            <pc:docMk/>
            <pc:sldMk cId="1931554076" sldId="276"/>
            <ac:picMk id="11" creationId="{00000000-0000-0000-0000-000000000000}"/>
          </ac:picMkLst>
        </pc:picChg>
        <pc:picChg chg="del">
          <ac:chgData name="Гость" userId="" providerId="Windows Live" clId="Web-{0816B552-03CD-43B6-BF41-9A5ED0FFCE54}" dt="2020-03-31T14:39:48.405" v="118"/>
          <ac:picMkLst>
            <pc:docMk/>
            <pc:sldMk cId="1931554076" sldId="276"/>
            <ac:picMk id="12" creationId="{78B94376-D3BF-B845-8D07-9B5F979FDBAD}"/>
          </ac:picMkLst>
        </pc:picChg>
        <pc:picChg chg="mod">
          <ac:chgData name="Гость" userId="" providerId="Windows Live" clId="Web-{0816B552-03CD-43B6-BF41-9A5ED0FFCE54}" dt="2020-03-31T16:06:56.971" v="1159" actId="1076"/>
          <ac:picMkLst>
            <pc:docMk/>
            <pc:sldMk cId="1931554076" sldId="276"/>
            <ac:picMk id="15" creationId="{00000000-0000-0000-0000-000000000000}"/>
          </ac:picMkLst>
        </pc:picChg>
        <pc:picChg chg="add del mod">
          <ac:chgData name="Гость" userId="" providerId="Windows Live" clId="Web-{0816B552-03CD-43B6-BF41-9A5ED0FFCE54}" dt="2020-03-31T16:10:52.691" v="1208"/>
          <ac:picMkLst>
            <pc:docMk/>
            <pc:sldMk cId="1931554076" sldId="276"/>
            <ac:picMk id="18" creationId="{BCC8E457-0D35-43A9-8AD1-A85DB2AE4B7D}"/>
          </ac:picMkLst>
        </pc:picChg>
        <pc:picChg chg="add del mod">
          <ac:chgData name="Гость" userId="" providerId="Windows Live" clId="Web-{0816B552-03CD-43B6-BF41-9A5ED0FFCE54}" dt="2020-03-31T16:11:13.613" v="1214" actId="1076"/>
          <ac:picMkLst>
            <pc:docMk/>
            <pc:sldMk cId="1931554076" sldId="276"/>
            <ac:picMk id="2050" creationId="{00000000-0000-0000-0000-000000000000}"/>
          </ac:picMkLst>
        </pc:picChg>
      </pc:sldChg>
      <pc:sldChg chg="addSp delSp">
        <pc:chgData name="Гость" userId="" providerId="Windows Live" clId="Web-{0816B552-03CD-43B6-BF41-9A5ED0FFCE54}" dt="2020-03-31T15:37:37.960" v="712"/>
        <pc:sldMkLst>
          <pc:docMk/>
          <pc:sldMk cId="2601010908" sldId="278"/>
        </pc:sldMkLst>
        <pc:spChg chg="add">
          <ac:chgData name="Гость" userId="" providerId="Windows Live" clId="Web-{0816B552-03CD-43B6-BF41-9A5ED0FFCE54}" dt="2020-03-31T15:37:37.960" v="712"/>
          <ac:spMkLst>
            <pc:docMk/>
            <pc:sldMk cId="2601010908" sldId="278"/>
            <ac:spMk id="9" creationId="{C60B5927-2FFE-434D-9D56-653DDFDAF8A0}"/>
          </ac:spMkLst>
        </pc:spChg>
        <pc:picChg chg="add">
          <ac:chgData name="Гость" userId="" providerId="Windows Live" clId="Web-{0816B552-03CD-43B6-BF41-9A5ED0FFCE54}" dt="2020-03-31T14:40:10.968" v="127"/>
          <ac:picMkLst>
            <pc:docMk/>
            <pc:sldMk cId="2601010908" sldId="278"/>
            <ac:picMk id="3" creationId="{FCC3568F-39CA-4716-BA26-F919E5088416}"/>
          </ac:picMkLst>
        </pc:picChg>
        <pc:picChg chg="del">
          <ac:chgData name="Гость" userId="" providerId="Windows Live" clId="Web-{0816B552-03CD-43B6-BF41-9A5ED0FFCE54}" dt="2020-03-31T14:40:10.234" v="126"/>
          <ac:picMkLst>
            <pc:docMk/>
            <pc:sldMk cId="2601010908" sldId="278"/>
            <ac:picMk id="11" creationId="{B914EC56-4942-5844-8F48-742EACB57451}"/>
          </ac:picMkLst>
        </pc:picChg>
      </pc:sldChg>
      <pc:sldChg chg="addSp delSp modSp">
        <pc:chgData name="Гость" userId="" providerId="Windows Live" clId="Web-{0816B552-03CD-43B6-BF41-9A5ED0FFCE54}" dt="2020-03-31T15:42:11.914" v="799" actId="1076"/>
        <pc:sldMkLst>
          <pc:docMk/>
          <pc:sldMk cId="1709298715" sldId="279"/>
        </pc:sldMkLst>
        <pc:spChg chg="add mod">
          <ac:chgData name="Гость" userId="" providerId="Windows Live" clId="Web-{0816B552-03CD-43B6-BF41-9A5ED0FFCE54}" dt="2020-03-31T15:42:08.664" v="798" actId="20577"/>
          <ac:spMkLst>
            <pc:docMk/>
            <pc:sldMk cId="1709298715" sldId="279"/>
            <ac:spMk id="3" creationId="{7C6534CF-0202-4CBD-9E56-2D3B39B8AA09}"/>
          </ac:spMkLst>
        </pc:spChg>
        <pc:spChg chg="mod">
          <ac:chgData name="Гость" userId="" providerId="Windows Live" clId="Web-{0816B552-03CD-43B6-BF41-9A5ED0FFCE54}" dt="2020-03-31T15:41:09.477" v="774" actId="20577"/>
          <ac:spMkLst>
            <pc:docMk/>
            <pc:sldMk cId="1709298715" sldId="279"/>
            <ac:spMk id="4" creationId="{00000000-0000-0000-0000-000000000000}"/>
          </ac:spMkLst>
        </pc:spChg>
        <pc:spChg chg="add mod">
          <ac:chgData name="Гость" userId="" providerId="Windows Live" clId="Web-{0816B552-03CD-43B6-BF41-9A5ED0FFCE54}" dt="2020-03-31T15:42:11.914" v="799" actId="1076"/>
          <ac:spMkLst>
            <pc:docMk/>
            <pc:sldMk cId="1709298715" sldId="279"/>
            <ac:spMk id="9" creationId="{ACFAEF01-383F-4E68-9BD1-D51AB079A699}"/>
          </ac:spMkLst>
        </pc:spChg>
        <pc:picChg chg="add">
          <ac:chgData name="Гость" userId="" providerId="Windows Live" clId="Web-{0816B552-03CD-43B6-BF41-9A5ED0FFCE54}" dt="2020-03-31T14:39:59.171" v="123"/>
          <ac:picMkLst>
            <pc:docMk/>
            <pc:sldMk cId="1709298715" sldId="279"/>
            <ac:picMk id="2" creationId="{ED362649-B36D-4BEA-91E4-E8CD06A2BE6B}"/>
          </ac:picMkLst>
        </pc:picChg>
        <pc:picChg chg="del">
          <ac:chgData name="Гость" userId="" providerId="Windows Live" clId="Web-{0816B552-03CD-43B6-BF41-9A5ED0FFCE54}" dt="2020-03-31T14:39:59.124" v="122"/>
          <ac:picMkLst>
            <pc:docMk/>
            <pc:sldMk cId="1709298715" sldId="279"/>
            <ac:picMk id="6" creationId="{53CCA2A2-C239-FF43-91A5-B242301E8AD7}"/>
          </ac:picMkLst>
        </pc:picChg>
      </pc:sldChg>
      <pc:sldChg chg="addSp delSp modSp">
        <pc:chgData name="Гость" userId="" providerId="Windows Live" clId="Web-{0816B552-03CD-43B6-BF41-9A5ED0FFCE54}" dt="2020-03-31T15:58:38.640" v="1055" actId="1076"/>
        <pc:sldMkLst>
          <pc:docMk/>
          <pc:sldMk cId="3449611050" sldId="284"/>
        </pc:sldMkLst>
        <pc:spChg chg="add del mod">
          <ac:chgData name="Гость" userId="" providerId="Windows Live" clId="Web-{0816B552-03CD-43B6-BF41-9A5ED0FFCE54}" dt="2020-03-31T15:45:07.166" v="859"/>
          <ac:spMkLst>
            <pc:docMk/>
            <pc:sldMk cId="3449611050" sldId="284"/>
            <ac:spMk id="3" creationId="{730BD791-B11F-4F9B-9EC3-FB0A7BC34011}"/>
          </ac:spMkLst>
        </pc:spChg>
        <pc:spChg chg="del mod">
          <ac:chgData name="Гость" userId="" providerId="Windows Live" clId="Web-{0816B552-03CD-43B6-BF41-9A5ED0FFCE54}" dt="2020-03-31T15:44:57.197" v="853"/>
          <ac:spMkLst>
            <pc:docMk/>
            <pc:sldMk cId="3449611050" sldId="284"/>
            <ac:spMk id="4" creationId="{00000000-0000-0000-0000-000000000000}"/>
          </ac:spMkLst>
        </pc:spChg>
        <pc:spChg chg="add mod">
          <ac:chgData name="Гость" userId="" providerId="Windows Live" clId="Web-{0816B552-03CD-43B6-BF41-9A5ED0FFCE54}" dt="2020-03-31T15:45:28.525" v="868" actId="20577"/>
          <ac:spMkLst>
            <pc:docMk/>
            <pc:sldMk cId="3449611050" sldId="284"/>
            <ac:spMk id="5" creationId="{310857F6-550F-4394-8BDF-6BF6BEDA0237}"/>
          </ac:spMkLst>
        </pc:spChg>
        <pc:spChg chg="mod">
          <ac:chgData name="Гость" userId="" providerId="Windows Live" clId="Web-{0816B552-03CD-43B6-BF41-9A5ED0FFCE54}" dt="2020-03-31T15:58:38.640" v="1055" actId="1076"/>
          <ac:spMkLst>
            <pc:docMk/>
            <pc:sldMk cId="3449611050" sldId="284"/>
            <ac:spMk id="11" creationId="{00000000-0000-0000-0000-000000000000}"/>
          </ac:spMkLst>
        </pc:spChg>
        <pc:spChg chg="mod">
          <ac:chgData name="Гость" userId="" providerId="Windows Live" clId="Web-{0816B552-03CD-43B6-BF41-9A5ED0FFCE54}" dt="2020-03-31T15:58:35.062" v="1054" actId="1076"/>
          <ac:spMkLst>
            <pc:docMk/>
            <pc:sldMk cId="3449611050" sldId="284"/>
            <ac:spMk id="12" creationId="{00000000-0000-0000-0000-000000000000}"/>
          </ac:spMkLst>
        </pc:spChg>
        <pc:spChg chg="add del mod">
          <ac:chgData name="Гость" userId="" providerId="Windows Live" clId="Web-{0816B552-03CD-43B6-BF41-9A5ED0FFCE54}" dt="2020-03-31T15:45:25.728" v="866"/>
          <ac:spMkLst>
            <pc:docMk/>
            <pc:sldMk cId="3449611050" sldId="284"/>
            <ac:spMk id="18" creationId="{F63B0090-239E-4F17-8683-EA188466E2B6}"/>
          </ac:spMkLst>
        </pc:spChg>
        <pc:picChg chg="add">
          <ac:chgData name="Гость" userId="" providerId="Windows Live" clId="Web-{0816B552-03CD-43B6-BF41-9A5ED0FFCE54}" dt="2020-03-31T14:39:43.468" v="117"/>
          <ac:picMkLst>
            <pc:docMk/>
            <pc:sldMk cId="3449611050" sldId="284"/>
            <ac:picMk id="2" creationId="{51669351-2A78-45E8-9B4D-2859A9C1E2C8}"/>
          </ac:picMkLst>
        </pc:picChg>
        <pc:picChg chg="mod">
          <ac:chgData name="Гость" userId="" providerId="Windows Live" clId="Web-{0816B552-03CD-43B6-BF41-9A5ED0FFCE54}" dt="2020-03-31T15:45:37.760" v="869" actId="14100"/>
          <ac:picMkLst>
            <pc:docMk/>
            <pc:sldMk cId="3449611050" sldId="284"/>
            <ac:picMk id="14" creationId="{00000000-0000-0000-0000-000000000000}"/>
          </ac:picMkLst>
        </pc:picChg>
        <pc:picChg chg="del">
          <ac:chgData name="Гость" userId="" providerId="Windows Live" clId="Web-{0816B552-03CD-43B6-BF41-9A5ED0FFCE54}" dt="2020-03-31T14:39:42.952" v="116"/>
          <ac:picMkLst>
            <pc:docMk/>
            <pc:sldMk cId="3449611050" sldId="284"/>
            <ac:picMk id="15" creationId="{E7DB93C2-F4B4-5E4C-B1B1-222D1B709701}"/>
          </ac:picMkLst>
        </pc:picChg>
      </pc:sldChg>
      <pc:sldChg chg="addSp delSp modSp">
        <pc:chgData name="Гость" userId="" providerId="Windows Live" clId="Web-{0816B552-03CD-43B6-BF41-9A5ED0FFCE54}" dt="2020-03-31T15:41:01.133" v="772" actId="20577"/>
        <pc:sldMkLst>
          <pc:docMk/>
          <pc:sldMk cId="3066767599" sldId="285"/>
        </pc:sldMkLst>
        <pc:spChg chg="add mod">
          <ac:chgData name="Гость" userId="" providerId="Windows Live" clId="Web-{0816B552-03CD-43B6-BF41-9A5ED0FFCE54}" dt="2020-03-31T15:41:01.133" v="772" actId="20577"/>
          <ac:spMkLst>
            <pc:docMk/>
            <pc:sldMk cId="3066767599" sldId="285"/>
            <ac:spMk id="3" creationId="{423759F3-70BE-49C3-BA4D-2D069362639D}"/>
          </ac:spMkLst>
        </pc:spChg>
        <pc:spChg chg="del mod">
          <ac:chgData name="Гость" userId="" providerId="Windows Live" clId="Web-{0816B552-03CD-43B6-BF41-9A5ED0FFCE54}" dt="2020-03-31T15:40:33.258" v="767"/>
          <ac:spMkLst>
            <pc:docMk/>
            <pc:sldMk cId="3066767599" sldId="285"/>
            <ac:spMk id="4" creationId="{00000000-0000-0000-0000-000000000000}"/>
          </ac:spMkLst>
        </pc:spChg>
        <pc:spChg chg="mod">
          <ac:chgData name="Гость" userId="" providerId="Windows Live" clId="Web-{0816B552-03CD-43B6-BF41-9A5ED0FFCE54}" dt="2020-03-31T15:37:26.600" v="709" actId="1076"/>
          <ac:spMkLst>
            <pc:docMk/>
            <pc:sldMk cId="3066767599" sldId="285"/>
            <ac:spMk id="8" creationId="{00000000-0000-0000-0000-000000000000}"/>
          </ac:spMkLst>
        </pc:spChg>
        <pc:picChg chg="add">
          <ac:chgData name="Гость" userId="" providerId="Windows Live" clId="Web-{0816B552-03CD-43B6-BF41-9A5ED0FFCE54}" dt="2020-03-31T14:40:01.609" v="125"/>
          <ac:picMkLst>
            <pc:docMk/>
            <pc:sldMk cId="3066767599" sldId="285"/>
            <ac:picMk id="2" creationId="{292FB5E9-51B6-46C3-AAA8-A1ABF3B756D0}"/>
          </ac:picMkLst>
        </pc:picChg>
        <pc:picChg chg="del">
          <ac:chgData name="Гость" userId="" providerId="Windows Live" clId="Web-{0816B552-03CD-43B6-BF41-9A5ED0FFCE54}" dt="2020-03-31T14:40:01.327" v="124"/>
          <ac:picMkLst>
            <pc:docMk/>
            <pc:sldMk cId="3066767599" sldId="285"/>
            <ac:picMk id="10" creationId="{226AE4FE-4CCA-9743-9E29-2545E8E21B82}"/>
          </ac:picMkLst>
        </pc:picChg>
      </pc:sldChg>
      <pc:sldChg chg="addSp delSp modSp">
        <pc:chgData name="Гость" userId="" providerId="Windows Live" clId="Web-{0816B552-03CD-43B6-BF41-9A5ED0FFCE54}" dt="2020-03-31T15:52:13.059" v="937" actId="20577"/>
        <pc:sldMkLst>
          <pc:docMk/>
          <pc:sldMk cId="1343265401" sldId="286"/>
        </pc:sldMkLst>
        <pc:spChg chg="add del">
          <ac:chgData name="Гость" userId="" providerId="Windows Live" clId="Web-{0816B552-03CD-43B6-BF41-9A5ED0FFCE54}" dt="2020-03-31T15:51:24.293" v="930"/>
          <ac:spMkLst>
            <pc:docMk/>
            <pc:sldMk cId="1343265401" sldId="286"/>
            <ac:spMk id="3" creationId="{E51C20B1-E9BD-4140-8E9B-5BDC2C48D3C2}"/>
          </ac:spMkLst>
        </pc:spChg>
        <pc:spChg chg="mod">
          <ac:chgData name="Гость" userId="" providerId="Windows Live" clId="Web-{0816B552-03CD-43B6-BF41-9A5ED0FFCE54}" dt="2020-03-31T14:42:57.313" v="171" actId="20577"/>
          <ac:spMkLst>
            <pc:docMk/>
            <pc:sldMk cId="1343265401" sldId="286"/>
            <ac:spMk id="5" creationId="{C5FCB540-4BB4-4F56-8911-37583755FD01}"/>
          </ac:spMkLst>
        </pc:spChg>
        <pc:spChg chg="mod">
          <ac:chgData name="Гость" userId="" providerId="Windows Live" clId="Web-{0816B552-03CD-43B6-BF41-9A5ED0FFCE54}" dt="2020-03-31T15:51:58.793" v="936"/>
          <ac:spMkLst>
            <pc:docMk/>
            <pc:sldMk cId="1343265401" sldId="286"/>
            <ac:spMk id="6" creationId="{00000000-0000-0000-0000-000000000000}"/>
          </ac:spMkLst>
        </pc:spChg>
        <pc:spChg chg="mod">
          <ac:chgData name="Гость" userId="" providerId="Windows Live" clId="Web-{0816B552-03CD-43B6-BF41-9A5ED0FFCE54}" dt="2020-03-31T15:51:10.684" v="924" actId="20577"/>
          <ac:spMkLst>
            <pc:docMk/>
            <pc:sldMk cId="1343265401" sldId="286"/>
            <ac:spMk id="10" creationId="{00000000-0000-0000-0000-000000000000}"/>
          </ac:spMkLst>
        </pc:spChg>
        <pc:spChg chg="mod">
          <ac:chgData name="Гость" userId="" providerId="Windows Live" clId="Web-{0816B552-03CD-43B6-BF41-9A5ED0FFCE54}" dt="2020-03-31T15:52:13.059" v="937" actId="20577"/>
          <ac:spMkLst>
            <pc:docMk/>
            <pc:sldMk cId="1343265401" sldId="286"/>
            <ac:spMk id="13" creationId="{00000000-0000-0000-0000-000000000000}"/>
          </ac:spMkLst>
        </pc:spChg>
        <pc:spChg chg="mod">
          <ac:chgData name="Гость" userId="" providerId="Windows Live" clId="Web-{0816B552-03CD-43B6-BF41-9A5ED0FFCE54}" dt="2020-03-31T15:51:16.371" v="927" actId="20577"/>
          <ac:spMkLst>
            <pc:docMk/>
            <pc:sldMk cId="1343265401" sldId="286"/>
            <ac:spMk id="14" creationId="{00000000-0000-0000-0000-000000000000}"/>
          </ac:spMkLst>
        </pc:spChg>
        <pc:spChg chg="mod">
          <ac:chgData name="Гость" userId="" providerId="Windows Live" clId="Web-{0816B552-03CD-43B6-BF41-9A5ED0FFCE54}" dt="2020-03-31T15:51:20.074" v="929" actId="20577"/>
          <ac:spMkLst>
            <pc:docMk/>
            <pc:sldMk cId="1343265401" sldId="286"/>
            <ac:spMk id="15" creationId="{00000000-0000-0000-0000-000000000000}"/>
          </ac:spMkLst>
        </pc:spChg>
        <pc:picChg chg="add mod">
          <ac:chgData name="Гость" userId="" providerId="Windows Live" clId="Web-{0816B552-03CD-43B6-BF41-9A5ED0FFCE54}" dt="2020-03-31T14:42:38.094" v="168" actId="1076"/>
          <ac:picMkLst>
            <pc:docMk/>
            <pc:sldMk cId="1343265401" sldId="286"/>
            <ac:picMk id="2" creationId="{3885082A-1E4E-4B70-AC66-80EE67005768}"/>
          </ac:picMkLst>
        </pc:picChg>
        <pc:picChg chg="del">
          <ac:chgData name="Гость" userId="" providerId="Windows Live" clId="Web-{0816B552-03CD-43B6-BF41-9A5ED0FFCE54}" dt="2020-03-31T14:41:02.140" v="143"/>
          <ac:picMkLst>
            <pc:docMk/>
            <pc:sldMk cId="1343265401" sldId="286"/>
            <ac:picMk id="16" creationId="{749B8CAF-7140-2F40-9458-BAA54B628D2C}"/>
          </ac:picMkLst>
        </pc:picChg>
      </pc:sldChg>
      <pc:sldChg chg="addSp delSp modSp">
        <pc:chgData name="Гость" userId="" providerId="Windows Live" clId="Web-{0816B552-03CD-43B6-BF41-9A5ED0FFCE54}" dt="2020-03-31T16:40:35.189" v="1356"/>
        <pc:sldMkLst>
          <pc:docMk/>
          <pc:sldMk cId="225787664" sldId="287"/>
        </pc:sldMkLst>
        <pc:spChg chg="mod">
          <ac:chgData name="Гость" userId="" providerId="Windows Live" clId="Web-{0816B552-03CD-43B6-BF41-9A5ED0FFCE54}" dt="2020-03-31T16:40:35.189" v="1356"/>
          <ac:spMkLst>
            <pc:docMk/>
            <pc:sldMk cId="225787664" sldId="287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5:11:30.434" v="512" actId="1076"/>
          <ac:spMkLst>
            <pc:docMk/>
            <pc:sldMk cId="225787664" sldId="287"/>
            <ac:spMk id="3" creationId="{00000000-0000-0000-0000-000000000000}"/>
          </ac:spMkLst>
        </pc:spChg>
        <pc:spChg chg="mod">
          <ac:chgData name="Гость" userId="" providerId="Windows Live" clId="Web-{0816B552-03CD-43B6-BF41-9A5ED0FFCE54}" dt="2020-03-31T14:44:36.689" v="200" actId="20577"/>
          <ac:spMkLst>
            <pc:docMk/>
            <pc:sldMk cId="225787664" sldId="287"/>
            <ac:spMk id="13" creationId="{00000000-0000-0000-0000-000000000000}"/>
          </ac:spMkLst>
        </pc:spChg>
        <pc:picChg chg="mod">
          <ac:chgData name="Гость" userId="" providerId="Windows Live" clId="Web-{0816B552-03CD-43B6-BF41-9A5ED0FFCE54}" dt="2020-03-31T16:40:19.125" v="1354" actId="1076"/>
          <ac:picMkLst>
            <pc:docMk/>
            <pc:sldMk cId="225787664" sldId="287"/>
            <ac:picMk id="4" creationId="{4665EDD5-4EBF-42F9-ACBF-68B2B33E2CD2}"/>
          </ac:picMkLst>
        </pc:picChg>
        <pc:picChg chg="mod">
          <ac:chgData name="Гость" userId="" providerId="Windows Live" clId="Web-{0816B552-03CD-43B6-BF41-9A5ED0FFCE54}" dt="2020-03-31T16:40:22.609" v="1355" actId="1076"/>
          <ac:picMkLst>
            <pc:docMk/>
            <pc:sldMk cId="225787664" sldId="287"/>
            <ac:picMk id="17" creationId="{34755DDF-BD40-4419-B540-2443F0DF65A1}"/>
          </ac:picMkLst>
        </pc:picChg>
        <pc:cxnChg chg="add del">
          <ac:chgData name="Гость" userId="" providerId="Windows Live" clId="Web-{0816B552-03CD-43B6-BF41-9A5ED0FFCE54}" dt="2020-03-31T16:40:10.454" v="1351"/>
          <ac:cxnSpMkLst>
            <pc:docMk/>
            <pc:sldMk cId="225787664" sldId="287"/>
            <ac:cxnSpMk id="14" creationId="{00000000-0000-0000-0000-000000000000}"/>
          </ac:cxnSpMkLst>
        </pc:cxnChg>
      </pc:sldChg>
      <pc:sldChg chg="addSp delSp modSp">
        <pc:chgData name="Гость" userId="" providerId="Windows Live" clId="Web-{0816B552-03CD-43B6-BF41-9A5ED0FFCE54}" dt="2020-03-31T16:48:41.363" v="1440" actId="1076"/>
        <pc:sldMkLst>
          <pc:docMk/>
          <pc:sldMk cId="2991095350" sldId="289"/>
        </pc:sldMkLst>
        <pc:spChg chg="del mod">
          <ac:chgData name="Гость" userId="" providerId="Windows Live" clId="Web-{0816B552-03CD-43B6-BF41-9A5ED0FFCE54}" dt="2020-03-31T15:28:44.847" v="543"/>
          <ac:spMkLst>
            <pc:docMk/>
            <pc:sldMk cId="2991095350" sldId="289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6:48:34.144" v="1438" actId="20577"/>
          <ac:spMkLst>
            <pc:docMk/>
            <pc:sldMk cId="2991095350" sldId="289"/>
            <ac:spMk id="3" creationId="{00000000-0000-0000-0000-000000000000}"/>
          </ac:spMkLst>
        </pc:spChg>
        <pc:spChg chg="mod">
          <ac:chgData name="Гость" userId="" providerId="Windows Live" clId="Web-{0816B552-03CD-43B6-BF41-9A5ED0FFCE54}" dt="2020-03-31T16:48:41.363" v="1440" actId="1076"/>
          <ac:spMkLst>
            <pc:docMk/>
            <pc:sldMk cId="2991095350" sldId="289"/>
            <ac:spMk id="8" creationId="{00000000-0000-0000-0000-000000000000}"/>
          </ac:spMkLst>
        </pc:spChg>
        <pc:spChg chg="mod">
          <ac:chgData name="Гость" userId="" providerId="Windows Live" clId="Web-{0816B552-03CD-43B6-BF41-9A5ED0FFCE54}" dt="2020-03-31T16:48:28.489" v="1435" actId="20577"/>
          <ac:spMkLst>
            <pc:docMk/>
            <pc:sldMk cId="2991095350" sldId="289"/>
            <ac:spMk id="11" creationId="{00000000-0000-0000-0000-000000000000}"/>
          </ac:spMkLst>
        </pc:spChg>
        <pc:spChg chg="add mod">
          <ac:chgData name="Гость" userId="" providerId="Windows Live" clId="Web-{0816B552-03CD-43B6-BF41-9A5ED0FFCE54}" dt="2020-03-31T15:29:49.316" v="572" actId="14100"/>
          <ac:spMkLst>
            <pc:docMk/>
            <pc:sldMk cId="2991095350" sldId="289"/>
            <ac:spMk id="12" creationId="{3573D66A-C6AE-40E8-887D-1E12B279BFA4}"/>
          </ac:spMkLst>
        </pc:spChg>
        <pc:picChg chg="add del mod">
          <ac:chgData name="Гость" userId="" providerId="Windows Live" clId="Web-{0816B552-03CD-43B6-BF41-9A5ED0FFCE54}" dt="2020-03-31T15:47:40.760" v="881"/>
          <ac:picMkLst>
            <pc:docMk/>
            <pc:sldMk cId="2991095350" sldId="289"/>
            <ac:picMk id="4" creationId="{43D0625C-626C-4D69-BC2F-613E55749F3B}"/>
          </ac:picMkLst>
        </pc:picChg>
        <pc:picChg chg="add">
          <ac:chgData name="Гость" userId="" providerId="Windows Live" clId="Web-{0816B552-03CD-43B6-BF41-9A5ED0FFCE54}" dt="2020-03-31T15:47:40.807" v="882"/>
          <ac:picMkLst>
            <pc:docMk/>
            <pc:sldMk cId="2991095350" sldId="289"/>
            <ac:picMk id="5" creationId="{762F4D70-D53D-43F8-AEBA-3DA3430AFD18}"/>
          </ac:picMkLst>
        </pc:picChg>
        <pc:picChg chg="del">
          <ac:chgData name="Гость" userId="" providerId="Windows Live" clId="Web-{0816B552-03CD-43B6-BF41-9A5ED0FFCE54}" dt="2020-03-31T14:35:16.138" v="26"/>
          <ac:picMkLst>
            <pc:docMk/>
            <pc:sldMk cId="2991095350" sldId="289"/>
            <ac:picMk id="9" creationId="{8E0B2D41-69CB-CC45-8369-1A4422A4C03F}"/>
          </ac:picMkLst>
        </pc:picChg>
        <pc:picChg chg="mod">
          <ac:chgData name="Гость" userId="" providerId="Windows Live" clId="Web-{0816B552-03CD-43B6-BF41-9A5ED0FFCE54}" dt="2020-03-31T15:48:17.886" v="890" actId="1076"/>
          <ac:picMkLst>
            <pc:docMk/>
            <pc:sldMk cId="2991095350" sldId="289"/>
            <ac:picMk id="2050" creationId="{9F270591-0D00-9941-843E-F952DEBFA4DE}"/>
          </ac:picMkLst>
        </pc:picChg>
      </pc:sldChg>
      <pc:sldChg chg="addSp delSp modSp">
        <pc:chgData name="Гость" userId="" providerId="Windows Live" clId="Web-{0816B552-03CD-43B6-BF41-9A5ED0FFCE54}" dt="2020-03-31T16:18:00.913" v="1294" actId="1076"/>
        <pc:sldMkLst>
          <pc:docMk/>
          <pc:sldMk cId="290239408" sldId="290"/>
        </pc:sldMkLst>
        <pc:spChg chg="del mod">
          <ac:chgData name="Гость" userId="" providerId="Windows Live" clId="Web-{0816B552-03CD-43B6-BF41-9A5ED0FFCE54}" dt="2020-03-31T15:29:36.191" v="566"/>
          <ac:spMkLst>
            <pc:docMk/>
            <pc:sldMk cId="290239408" sldId="290"/>
            <ac:spMk id="2" creationId="{00000000-0000-0000-0000-000000000000}"/>
          </ac:spMkLst>
        </pc:spChg>
        <pc:spChg chg="del mod">
          <ac:chgData name="Гость" userId="" providerId="Windows Live" clId="Web-{0816B552-03CD-43B6-BF41-9A5ED0FFCE54}" dt="2020-03-31T16:17:20.101" v="1283"/>
          <ac:spMkLst>
            <pc:docMk/>
            <pc:sldMk cId="290239408" sldId="290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29:31.410" v="565" actId="20577"/>
          <ac:spMkLst>
            <pc:docMk/>
            <pc:sldMk cId="290239408" sldId="290"/>
            <ac:spMk id="10" creationId="{E0D0F451-2E0F-4593-966F-36715096306E}"/>
          </ac:spMkLst>
        </pc:spChg>
        <pc:spChg chg="add del mod">
          <ac:chgData name="Гость" userId="" providerId="Windows Live" clId="Web-{0816B552-03CD-43B6-BF41-9A5ED0FFCE54}" dt="2020-03-31T15:29:55.238" v="573"/>
          <ac:spMkLst>
            <pc:docMk/>
            <pc:sldMk cId="290239408" sldId="290"/>
            <ac:spMk id="12" creationId="{BEFD8769-B984-44A7-B2C4-6854FD086784}"/>
          </ac:spMkLst>
        </pc:spChg>
        <pc:spChg chg="add mod">
          <ac:chgData name="Гость" userId="" providerId="Windows Live" clId="Web-{0816B552-03CD-43B6-BF41-9A5ED0FFCE54}" dt="2020-03-31T16:18:00.913" v="1294" actId="1076"/>
          <ac:spMkLst>
            <pc:docMk/>
            <pc:sldMk cId="290239408" sldId="290"/>
            <ac:spMk id="13" creationId="{72F6F052-C731-4291-AD7F-BB923BB5A9B9}"/>
          </ac:spMkLst>
        </pc:spChg>
        <pc:picChg chg="del">
          <ac:chgData name="Гость" userId="" providerId="Windows Live" clId="Web-{0816B552-03CD-43B6-BF41-9A5ED0FFCE54}" dt="2020-03-31T14:35:34.279" v="32"/>
          <ac:picMkLst>
            <pc:docMk/>
            <pc:sldMk cId="290239408" sldId="290"/>
            <ac:picMk id="4" creationId="{80AECA42-E927-E74B-88F7-1C8FCA25FAF3}"/>
          </ac:picMkLst>
        </pc:picChg>
        <pc:picChg chg="add del mod">
          <ac:chgData name="Гость" userId="" providerId="Windows Live" clId="Web-{0816B552-03CD-43B6-BF41-9A5ED0FFCE54}" dt="2020-03-31T14:37:38.920" v="58"/>
          <ac:picMkLst>
            <pc:docMk/>
            <pc:sldMk cId="290239408" sldId="290"/>
            <ac:picMk id="6" creationId="{212DA978-3920-4DBA-8496-1CCE69DC1ADB}"/>
          </ac:picMkLst>
        </pc:picChg>
        <pc:picChg chg="add">
          <ac:chgData name="Гость" userId="" providerId="Windows Live" clId="Web-{0816B552-03CD-43B6-BF41-9A5ED0FFCE54}" dt="2020-03-31T14:37:43.248" v="59"/>
          <ac:picMkLst>
            <pc:docMk/>
            <pc:sldMk cId="290239408" sldId="290"/>
            <ac:picMk id="8" creationId="{C83F05C7-12A4-4D30-846D-96FA3F6A9305}"/>
          </ac:picMkLst>
        </pc:picChg>
      </pc:sldChg>
      <pc:sldChg chg="addSp delSp modSp">
        <pc:chgData name="Гость" userId="" providerId="Windows Live" clId="Web-{0816B552-03CD-43B6-BF41-9A5ED0FFCE54}" dt="2020-03-31T16:49:47.613" v="1446" actId="20577"/>
        <pc:sldMkLst>
          <pc:docMk/>
          <pc:sldMk cId="1319213321" sldId="291"/>
        </pc:sldMkLst>
        <pc:spChg chg="del mod">
          <ac:chgData name="Гость" userId="" providerId="Windows Live" clId="Web-{0816B552-03CD-43B6-BF41-9A5ED0FFCE54}" dt="2020-03-31T15:00:41.867" v="440"/>
          <ac:spMkLst>
            <pc:docMk/>
            <pc:sldMk cId="1319213321" sldId="291"/>
            <ac:spMk id="2" creationId="{00000000-0000-0000-0000-000000000000}"/>
          </ac:spMkLst>
        </pc:spChg>
        <pc:spChg chg="del mod">
          <ac:chgData name="Гость" userId="" providerId="Windows Live" clId="Web-{0816B552-03CD-43B6-BF41-9A5ED0FFCE54}" dt="2020-03-31T15:02:01.399" v="472"/>
          <ac:spMkLst>
            <pc:docMk/>
            <pc:sldMk cId="1319213321" sldId="291"/>
            <ac:spMk id="3" creationId="{00000000-0000-0000-0000-000000000000}"/>
          </ac:spMkLst>
        </pc:spChg>
        <pc:spChg chg="add del mod">
          <ac:chgData name="Гость" userId="" providerId="Windows Live" clId="Web-{0816B552-03CD-43B6-BF41-9A5ED0FFCE54}" dt="2020-03-31T15:00:39.664" v="439"/>
          <ac:spMkLst>
            <pc:docMk/>
            <pc:sldMk cId="1319213321" sldId="291"/>
            <ac:spMk id="10" creationId="{8B17E49C-8E3A-42D6-A49B-73378ABBEE46}"/>
          </ac:spMkLst>
        </pc:spChg>
        <pc:spChg chg="add del mod">
          <ac:chgData name="Гость" userId="" providerId="Windows Live" clId="Web-{0816B552-03CD-43B6-BF41-9A5ED0FFCE54}" dt="2020-03-31T15:00:47.773" v="442"/>
          <ac:spMkLst>
            <pc:docMk/>
            <pc:sldMk cId="1319213321" sldId="291"/>
            <ac:spMk id="12" creationId="{84FDBAFB-0C83-45F9-B2FE-2C00691BBCF2}"/>
          </ac:spMkLst>
        </pc:spChg>
        <pc:spChg chg="add del">
          <ac:chgData name="Гость" userId="" providerId="Windows Live" clId="Web-{0816B552-03CD-43B6-BF41-9A5ED0FFCE54}" dt="2020-03-31T15:00:52.789" v="443"/>
          <ac:spMkLst>
            <pc:docMk/>
            <pc:sldMk cId="1319213321" sldId="291"/>
            <ac:spMk id="13" creationId="{088770B0-AF3E-4E1C-A51F-6F39F0951E74}"/>
          </ac:spMkLst>
        </pc:spChg>
        <pc:spChg chg="add del mod">
          <ac:chgData name="Гость" userId="" providerId="Windows Live" clId="Web-{0816B552-03CD-43B6-BF41-9A5ED0FFCE54}" dt="2020-03-31T15:30:07.597" v="574"/>
          <ac:spMkLst>
            <pc:docMk/>
            <pc:sldMk cId="1319213321" sldId="291"/>
            <ac:spMk id="15" creationId="{C85C959D-79A9-48E6-AA93-B4A64DDE91D0}"/>
          </ac:spMkLst>
        </pc:spChg>
        <pc:spChg chg="add del">
          <ac:chgData name="Гость" userId="" providerId="Windows Live" clId="Web-{0816B552-03CD-43B6-BF41-9A5ED0FFCE54}" dt="2020-03-31T15:01:20.305" v="464"/>
          <ac:spMkLst>
            <pc:docMk/>
            <pc:sldMk cId="1319213321" sldId="291"/>
            <ac:spMk id="17" creationId="{B470410F-9A40-4857-8AFB-CD1BFA3CF7C7}"/>
          </ac:spMkLst>
        </pc:spChg>
        <pc:spChg chg="add del">
          <ac:chgData name="Гость" userId="" providerId="Windows Live" clId="Web-{0816B552-03CD-43B6-BF41-9A5ED0FFCE54}" dt="2020-03-31T15:01:29.805" v="466"/>
          <ac:spMkLst>
            <pc:docMk/>
            <pc:sldMk cId="1319213321" sldId="291"/>
            <ac:spMk id="19" creationId="{4F9F10AB-FF90-4028-B911-E349DA20B78D}"/>
          </ac:spMkLst>
        </pc:spChg>
        <pc:spChg chg="add del mod">
          <ac:chgData name="Гость" userId="" providerId="Windows Live" clId="Web-{0816B552-03CD-43B6-BF41-9A5ED0FFCE54}" dt="2020-03-31T16:49:28.144" v="1444"/>
          <ac:spMkLst>
            <pc:docMk/>
            <pc:sldMk cId="1319213321" sldId="291"/>
            <ac:spMk id="21" creationId="{73A51E9E-8276-45AD-A688-14A3A78E5214}"/>
          </ac:spMkLst>
        </pc:spChg>
        <pc:spChg chg="add del mod">
          <ac:chgData name="Гость" userId="" providerId="Windows Live" clId="Web-{0816B552-03CD-43B6-BF41-9A5ED0FFCE54}" dt="2020-03-31T15:30:49.238" v="593"/>
          <ac:spMkLst>
            <pc:docMk/>
            <pc:sldMk cId="1319213321" sldId="291"/>
            <ac:spMk id="23" creationId="{A061B6C7-65FB-49C2-AAC7-7EF0847DB3B2}"/>
          </ac:spMkLst>
        </pc:spChg>
        <pc:spChg chg="add mod">
          <ac:chgData name="Гость" userId="" providerId="Windows Live" clId="Web-{0816B552-03CD-43B6-BF41-9A5ED0FFCE54}" dt="2020-03-31T15:30:18.566" v="586" actId="14100"/>
          <ac:spMkLst>
            <pc:docMk/>
            <pc:sldMk cId="1319213321" sldId="291"/>
            <ac:spMk id="25" creationId="{CC091E56-352D-47BE-B9D8-AC782DA73505}"/>
          </ac:spMkLst>
        </pc:spChg>
        <pc:spChg chg="add mod">
          <ac:chgData name="Гость" userId="" providerId="Windows Live" clId="Web-{0816B552-03CD-43B6-BF41-9A5ED0FFCE54}" dt="2020-03-31T16:49:47.613" v="1446" actId="20577"/>
          <ac:spMkLst>
            <pc:docMk/>
            <pc:sldMk cId="1319213321" sldId="291"/>
            <ac:spMk id="27" creationId="{31562512-C948-4417-B5A1-5BF3394214F6}"/>
          </ac:spMkLst>
        </pc:spChg>
        <pc:picChg chg="del">
          <ac:chgData name="Гость" userId="" providerId="Windows Live" clId="Web-{0816B552-03CD-43B6-BF41-9A5ED0FFCE54}" dt="2020-03-31T14:36:23.217" v="41"/>
          <ac:picMkLst>
            <pc:docMk/>
            <pc:sldMk cId="1319213321" sldId="291"/>
            <ac:picMk id="4" creationId="{D6BCC54B-55FC-6143-8ABE-F1AEB1AD3FD5}"/>
          </ac:picMkLst>
        </pc:picChg>
        <pc:picChg chg="add del mod">
          <ac:chgData name="Гость" userId="" providerId="Windows Live" clId="Web-{0816B552-03CD-43B6-BF41-9A5ED0FFCE54}" dt="2020-03-31T14:37:49.561" v="60"/>
          <ac:picMkLst>
            <pc:docMk/>
            <pc:sldMk cId="1319213321" sldId="291"/>
            <ac:picMk id="6" creationId="{9B104B93-9255-40A7-A479-E2492CD6A8E5}"/>
          </ac:picMkLst>
        </pc:picChg>
        <pc:picChg chg="add">
          <ac:chgData name="Гость" userId="" providerId="Windows Live" clId="Web-{0816B552-03CD-43B6-BF41-9A5ED0FFCE54}" dt="2020-03-31T14:37:49.639" v="61"/>
          <ac:picMkLst>
            <pc:docMk/>
            <pc:sldMk cId="1319213321" sldId="291"/>
            <ac:picMk id="8" creationId="{A4EF243F-C99C-4F9B-BA47-A6A36DBD8FE1}"/>
          </ac:picMkLst>
        </pc:picChg>
      </pc:sldChg>
      <pc:sldChg chg="addSp delSp modSp">
        <pc:chgData name="Гость" userId="" providerId="Windows Live" clId="Web-{0816B552-03CD-43B6-BF41-9A5ED0FFCE54}" dt="2020-03-31T16:52:08.020" v="1454" actId="1076"/>
        <pc:sldMkLst>
          <pc:docMk/>
          <pc:sldMk cId="2676332685" sldId="292"/>
        </pc:sldMkLst>
        <pc:spChg chg="del mod">
          <ac:chgData name="Гость" userId="" providerId="Windows Live" clId="Web-{0816B552-03CD-43B6-BF41-9A5ED0FFCE54}" dt="2020-03-31T15:31:51.301" v="610"/>
          <ac:spMkLst>
            <pc:docMk/>
            <pc:sldMk cId="2676332685" sldId="292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6:52:08.020" v="1454" actId="1076"/>
          <ac:spMkLst>
            <pc:docMk/>
            <pc:sldMk cId="2676332685" sldId="292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32:40.333" v="617" actId="14100"/>
          <ac:spMkLst>
            <pc:docMk/>
            <pc:sldMk cId="2676332685" sldId="292"/>
            <ac:spMk id="9" creationId="{B983AC2B-C33A-42D1-BB4F-C0B27C59A752}"/>
          </ac:spMkLst>
        </pc:spChg>
        <pc:picChg chg="add mod">
          <ac:chgData name="Гость" userId="" providerId="Windows Live" clId="Web-{0816B552-03CD-43B6-BF41-9A5ED0FFCE54}" dt="2020-03-31T14:37:16.904" v="54" actId="1076"/>
          <ac:picMkLst>
            <pc:docMk/>
            <pc:sldMk cId="2676332685" sldId="292"/>
            <ac:picMk id="4" creationId="{6276ED3F-9339-4F6B-B384-9606C2C2378A}"/>
          </ac:picMkLst>
        </pc:picChg>
        <pc:picChg chg="del">
          <ac:chgData name="Гость" userId="" providerId="Windows Live" clId="Web-{0816B552-03CD-43B6-BF41-9A5ED0FFCE54}" dt="2020-03-31T14:36:46.984" v="48"/>
          <ac:picMkLst>
            <pc:docMk/>
            <pc:sldMk cId="2676332685" sldId="292"/>
            <ac:picMk id="5" creationId="{1777D280-3B7F-7B48-A9F7-8D3EDD28BCE9}"/>
          </ac:picMkLst>
        </pc:picChg>
        <pc:picChg chg="mod">
          <ac:chgData name="Гость" userId="" providerId="Windows Live" clId="Web-{0816B552-03CD-43B6-BF41-9A5ED0FFCE54}" dt="2020-03-31T15:32:22.661" v="616" actId="1076"/>
          <ac:picMkLst>
            <pc:docMk/>
            <pc:sldMk cId="2676332685" sldId="292"/>
            <ac:picMk id="7" creationId="{00000000-0000-0000-0000-000000000000}"/>
          </ac:picMkLst>
        </pc:picChg>
      </pc:sldChg>
      <pc:sldChg chg="addSp delSp modSp">
        <pc:chgData name="Гость" userId="" providerId="Windows Live" clId="Web-{0816B552-03CD-43B6-BF41-9A5ED0FFCE54}" dt="2020-03-31T16:52:30.349" v="1456" actId="20577"/>
        <pc:sldMkLst>
          <pc:docMk/>
          <pc:sldMk cId="2178027127" sldId="293"/>
        </pc:sldMkLst>
        <pc:spChg chg="del mod">
          <ac:chgData name="Гость" userId="" providerId="Windows Live" clId="Web-{0816B552-03CD-43B6-BF41-9A5ED0FFCE54}" dt="2020-03-31T15:32:52.348" v="623"/>
          <ac:spMkLst>
            <pc:docMk/>
            <pc:sldMk cId="2178027127" sldId="293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6:52:30.349" v="1456" actId="20577"/>
          <ac:spMkLst>
            <pc:docMk/>
            <pc:sldMk cId="2178027127" sldId="293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33:12.645" v="628" actId="20577"/>
          <ac:spMkLst>
            <pc:docMk/>
            <pc:sldMk cId="2178027127" sldId="293"/>
            <ac:spMk id="7" creationId="{E4E314C5-DFFF-4676-8B10-39A08AA3CD38}"/>
          </ac:spMkLst>
        </pc:spChg>
        <pc:picChg chg="del">
          <ac:chgData name="Гость" userId="" providerId="Windows Live" clId="Web-{0816B552-03CD-43B6-BF41-9A5ED0FFCE54}" dt="2020-03-31T14:37:55.561" v="62"/>
          <ac:picMkLst>
            <pc:docMk/>
            <pc:sldMk cId="2178027127" sldId="293"/>
            <ac:picMk id="4" creationId="{919BE557-118A-44F6-B4C1-DAFB5E87A94C}"/>
          </ac:picMkLst>
        </pc:picChg>
        <pc:picChg chg="add">
          <ac:chgData name="Гость" userId="" providerId="Windows Live" clId="Web-{0816B552-03CD-43B6-BF41-9A5ED0FFCE54}" dt="2020-03-31T14:37:55.639" v="63"/>
          <ac:picMkLst>
            <pc:docMk/>
            <pc:sldMk cId="2178027127" sldId="293"/>
            <ac:picMk id="5" creationId="{E86E736F-87AB-4951-8F27-58D49D76459F}"/>
          </ac:picMkLst>
        </pc:picChg>
        <pc:picChg chg="mod">
          <ac:chgData name="Гость" userId="" providerId="Windows Live" clId="Web-{0816B552-03CD-43B6-BF41-9A5ED0FFCE54}" dt="2020-03-31T14:49:29.065" v="277" actId="1076"/>
          <ac:picMkLst>
            <pc:docMk/>
            <pc:sldMk cId="2178027127" sldId="293"/>
            <ac:picMk id="8" creationId="{00000000-0000-0000-0000-000000000000}"/>
          </ac:picMkLst>
        </pc:picChg>
      </pc:sldChg>
      <pc:sldChg chg="addSp delSp modSp">
        <pc:chgData name="Гость" userId="" providerId="Windows Live" clId="Web-{0816B552-03CD-43B6-BF41-9A5ED0FFCE54}" dt="2020-03-31T15:33:38.474" v="638" actId="20577"/>
        <pc:sldMkLst>
          <pc:docMk/>
          <pc:sldMk cId="223983327" sldId="294"/>
        </pc:sldMkLst>
        <pc:spChg chg="del mod">
          <ac:chgData name="Гость" userId="" providerId="Windows Live" clId="Web-{0816B552-03CD-43B6-BF41-9A5ED0FFCE54}" dt="2020-03-31T15:33:33.255" v="636"/>
          <ac:spMkLst>
            <pc:docMk/>
            <pc:sldMk cId="223983327" sldId="294"/>
            <ac:spMk id="2" creationId="{00000000-0000-0000-0000-000000000000}"/>
          </ac:spMkLst>
        </pc:spChg>
        <pc:spChg chg="add mod">
          <ac:chgData name="Гость" userId="" providerId="Windows Live" clId="Web-{0816B552-03CD-43B6-BF41-9A5ED0FFCE54}" dt="2020-03-31T15:33:38.474" v="638" actId="20577"/>
          <ac:spMkLst>
            <pc:docMk/>
            <pc:sldMk cId="223983327" sldId="294"/>
            <ac:spMk id="7" creationId="{9F421FAA-FE55-4903-94EA-DDB4C1703E3A}"/>
          </ac:spMkLst>
        </pc:spChg>
        <pc:picChg chg="add">
          <ac:chgData name="Гость" userId="" providerId="Windows Live" clId="Web-{0816B552-03CD-43B6-BF41-9A5ED0FFCE54}" dt="2020-03-31T14:38:01.905" v="65"/>
          <ac:picMkLst>
            <pc:docMk/>
            <pc:sldMk cId="223983327" sldId="294"/>
            <ac:picMk id="5" creationId="{3D3010BB-2EFC-4C8F-BA0C-26AE01CAED89}"/>
          </ac:picMkLst>
        </pc:picChg>
        <pc:picChg chg="del">
          <ac:chgData name="Гость" userId="" providerId="Windows Live" clId="Web-{0816B552-03CD-43B6-BF41-9A5ED0FFCE54}" dt="2020-03-31T14:38:01.842" v="64"/>
          <ac:picMkLst>
            <pc:docMk/>
            <pc:sldMk cId="223983327" sldId="294"/>
            <ac:picMk id="13" creationId="{0B0960DD-5351-B243-AA66-65A2BD9DEC3A}"/>
          </ac:picMkLst>
        </pc:picChg>
      </pc:sldChg>
      <pc:sldChg chg="addSp delSp modSp">
        <pc:chgData name="Гость" userId="" providerId="Windows Live" clId="Web-{0816B552-03CD-43B6-BF41-9A5ED0FFCE54}" dt="2020-03-31T16:16:20.881" v="1275" actId="20577"/>
        <pc:sldMkLst>
          <pc:docMk/>
          <pc:sldMk cId="443259429" sldId="295"/>
        </pc:sldMkLst>
        <pc:spChg chg="del mod">
          <ac:chgData name="Гость" userId="" providerId="Windows Live" clId="Web-{0816B552-03CD-43B6-BF41-9A5ED0FFCE54}" dt="2020-03-31T15:34:52.412" v="664"/>
          <ac:spMkLst>
            <pc:docMk/>
            <pc:sldMk cId="443259429" sldId="295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6:16:20.881" v="1275" actId="20577"/>
          <ac:spMkLst>
            <pc:docMk/>
            <pc:sldMk cId="443259429" sldId="295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36:12.568" v="688" actId="20577"/>
          <ac:spMkLst>
            <pc:docMk/>
            <pc:sldMk cId="443259429" sldId="295"/>
            <ac:spMk id="5" creationId="{D4142BC9-2212-47F1-AE72-7DDE23ECC22C}"/>
          </ac:spMkLst>
        </pc:spChg>
        <pc:picChg chg="add">
          <ac:chgData name="Гость" userId="" providerId="Windows Live" clId="Web-{0816B552-03CD-43B6-BF41-9A5ED0FFCE54}" dt="2020-03-31T14:38:27.045" v="75"/>
          <ac:picMkLst>
            <pc:docMk/>
            <pc:sldMk cId="443259429" sldId="295"/>
            <ac:picMk id="4" creationId="{B5673F06-BE5E-454D-A814-0BAB63D1ED40}"/>
          </ac:picMkLst>
        </pc:picChg>
        <pc:picChg chg="mod">
          <ac:chgData name="Гость" userId="" providerId="Windows Live" clId="Web-{0816B552-03CD-43B6-BF41-9A5ED0FFCE54}" dt="2020-03-31T15:36:28.584" v="691" actId="1076"/>
          <ac:picMkLst>
            <pc:docMk/>
            <pc:sldMk cId="443259429" sldId="295"/>
            <ac:picMk id="6" creationId="{00000000-0000-0000-0000-000000000000}"/>
          </ac:picMkLst>
        </pc:picChg>
        <pc:picChg chg="mod">
          <ac:chgData name="Гость" userId="" providerId="Windows Live" clId="Web-{0816B552-03CD-43B6-BF41-9A5ED0FFCE54}" dt="2020-03-31T15:36:23.584" v="690" actId="1076"/>
          <ac:picMkLst>
            <pc:docMk/>
            <pc:sldMk cId="443259429" sldId="295"/>
            <ac:picMk id="7" creationId="{00000000-0000-0000-0000-000000000000}"/>
          </ac:picMkLst>
        </pc:picChg>
        <pc:picChg chg="mod">
          <ac:chgData name="Гость" userId="" providerId="Windows Live" clId="Web-{0816B552-03CD-43B6-BF41-9A5ED0FFCE54}" dt="2020-03-31T15:36:28.647" v="692" actId="1076"/>
          <ac:picMkLst>
            <pc:docMk/>
            <pc:sldMk cId="443259429" sldId="295"/>
            <ac:picMk id="8" creationId="{00000000-0000-0000-0000-000000000000}"/>
          </ac:picMkLst>
        </pc:picChg>
        <pc:picChg chg="mod">
          <ac:chgData name="Гость" userId="" providerId="Windows Live" clId="Web-{0816B552-03CD-43B6-BF41-9A5ED0FFCE54}" dt="2020-03-31T15:36:20.928" v="689" actId="1076"/>
          <ac:picMkLst>
            <pc:docMk/>
            <pc:sldMk cId="443259429" sldId="295"/>
            <ac:picMk id="9" creationId="{00000000-0000-0000-0000-000000000000}"/>
          </ac:picMkLst>
        </pc:picChg>
        <pc:picChg chg="mod">
          <ac:chgData name="Гость" userId="" providerId="Windows Live" clId="Web-{0816B552-03CD-43B6-BF41-9A5ED0FFCE54}" dt="2020-03-31T15:36:40.365" v="695" actId="1076"/>
          <ac:picMkLst>
            <pc:docMk/>
            <pc:sldMk cId="443259429" sldId="295"/>
            <ac:picMk id="10" creationId="{00000000-0000-0000-0000-000000000000}"/>
          </ac:picMkLst>
        </pc:picChg>
        <pc:picChg chg="del">
          <ac:chgData name="Гость" userId="" providerId="Windows Live" clId="Web-{0816B552-03CD-43B6-BF41-9A5ED0FFCE54}" dt="2020-03-31T14:38:26.983" v="74"/>
          <ac:picMkLst>
            <pc:docMk/>
            <pc:sldMk cId="443259429" sldId="295"/>
            <ac:picMk id="11" creationId="{E7543FC1-B9E4-9E4C-8E45-C5B225D81F42}"/>
          </ac:picMkLst>
        </pc:picChg>
      </pc:sldChg>
      <pc:sldChg chg="addSp delSp modSp">
        <pc:chgData name="Гость" userId="" providerId="Windows Live" clId="Web-{0816B552-03CD-43B6-BF41-9A5ED0FFCE54}" dt="2020-03-31T16:10:18.316" v="1201" actId="1076"/>
        <pc:sldMkLst>
          <pc:docMk/>
          <pc:sldMk cId="2046610091" sldId="296"/>
        </pc:sldMkLst>
        <pc:spChg chg="del mod">
          <ac:chgData name="Гость" userId="" providerId="Windows Live" clId="Web-{0816B552-03CD-43B6-BF41-9A5ED0FFCE54}" dt="2020-03-31T15:35:46.396" v="681"/>
          <ac:spMkLst>
            <pc:docMk/>
            <pc:sldMk cId="2046610091" sldId="296"/>
            <ac:spMk id="2" creationId="{00000000-0000-0000-0000-000000000000}"/>
          </ac:spMkLst>
        </pc:spChg>
        <pc:spChg chg="del mod">
          <ac:chgData name="Гость" userId="" providerId="Windows Live" clId="Web-{0816B552-03CD-43B6-BF41-9A5ED0FFCE54}" dt="2020-03-31T16:03:53.079" v="1119"/>
          <ac:spMkLst>
            <pc:docMk/>
            <pc:sldMk cId="2046610091" sldId="296"/>
            <ac:spMk id="3" creationId="{00000000-0000-0000-0000-000000000000}"/>
          </ac:spMkLst>
        </pc:spChg>
        <pc:spChg chg="mod">
          <ac:chgData name="Гость" userId="" providerId="Windows Live" clId="Web-{0816B552-03CD-43B6-BF41-9A5ED0FFCE54}" dt="2020-03-31T16:10:12.801" v="1199" actId="1076"/>
          <ac:spMkLst>
            <pc:docMk/>
            <pc:sldMk cId="2046610091" sldId="296"/>
            <ac:spMk id="10" creationId="{00000000-0000-0000-0000-000000000000}"/>
          </ac:spMkLst>
        </pc:spChg>
        <pc:spChg chg="add mod">
          <ac:chgData name="Гость" userId="" providerId="Windows Live" clId="Web-{0816B552-03CD-43B6-BF41-9A5ED0FFCE54}" dt="2020-03-31T15:35:56.553" v="685" actId="20577"/>
          <ac:spMkLst>
            <pc:docMk/>
            <pc:sldMk cId="2046610091" sldId="296"/>
            <ac:spMk id="15" creationId="{857A94F8-85C7-4C5D-B3FF-19612CD483A9}"/>
          </ac:spMkLst>
        </pc:spChg>
        <pc:spChg chg="add del mod">
          <ac:chgData name="Гость" userId="" providerId="Windows Live" clId="Web-{0816B552-03CD-43B6-BF41-9A5ED0FFCE54}" dt="2020-03-31T15:35:52.974" v="683"/>
          <ac:spMkLst>
            <pc:docMk/>
            <pc:sldMk cId="2046610091" sldId="296"/>
            <ac:spMk id="17" creationId="{81C57673-136C-418C-BDE1-145D4B076D9B}"/>
          </ac:spMkLst>
        </pc:spChg>
        <pc:spChg chg="add del">
          <ac:chgData name="Гость" userId="" providerId="Windows Live" clId="Web-{0816B552-03CD-43B6-BF41-9A5ED0FFCE54}" dt="2020-03-31T16:03:43.079" v="1112"/>
          <ac:spMkLst>
            <pc:docMk/>
            <pc:sldMk cId="2046610091" sldId="296"/>
            <ac:spMk id="19" creationId="{A8F3B023-08DD-4B13-B774-0D0E9D48AF1D}"/>
          </ac:spMkLst>
        </pc:spChg>
        <pc:spChg chg="add mod">
          <ac:chgData name="Гость" userId="" providerId="Windows Live" clId="Web-{0816B552-03CD-43B6-BF41-9A5ED0FFCE54}" dt="2020-03-31T16:10:05.582" v="1198" actId="20577"/>
          <ac:spMkLst>
            <pc:docMk/>
            <pc:sldMk cId="2046610091" sldId="296"/>
            <ac:spMk id="21" creationId="{42862B56-5FC3-43B7-BAE7-20770A0FD8F9}"/>
          </ac:spMkLst>
        </pc:spChg>
        <pc:picChg chg="mod">
          <ac:chgData name="Гость" userId="" providerId="Windows Live" clId="Web-{0816B552-03CD-43B6-BF41-9A5ED0FFCE54}" dt="2020-03-31T16:09:45.535" v="1196" actId="1076"/>
          <ac:picMkLst>
            <pc:docMk/>
            <pc:sldMk cId="2046610091" sldId="296"/>
            <ac:picMk id="4" creationId="{00000000-0000-0000-0000-000000000000}"/>
          </ac:picMkLst>
        </pc:picChg>
        <pc:picChg chg="add">
          <ac:chgData name="Гость" userId="" providerId="Windows Live" clId="Web-{0816B552-03CD-43B6-BF41-9A5ED0FFCE54}" dt="2020-03-31T14:38:27.967" v="77"/>
          <ac:picMkLst>
            <pc:docMk/>
            <pc:sldMk cId="2046610091" sldId="296"/>
            <ac:picMk id="5" creationId="{F0082E54-22EC-40FE-8D1E-42FAA1870830}"/>
          </ac:picMkLst>
        </pc:picChg>
        <pc:picChg chg="mod">
          <ac:chgData name="Гость" userId="" providerId="Windows Live" clId="Web-{0816B552-03CD-43B6-BF41-9A5ED0FFCE54}" dt="2020-03-31T16:04:32.111" v="1130" actId="1076"/>
          <ac:picMkLst>
            <pc:docMk/>
            <pc:sldMk cId="2046610091" sldId="296"/>
            <ac:picMk id="6" creationId="{00000000-0000-0000-0000-000000000000}"/>
          </ac:picMkLst>
        </pc:picChg>
        <pc:picChg chg="mod">
          <ac:chgData name="Гость" userId="" providerId="Windows Live" clId="Web-{0816B552-03CD-43B6-BF41-9A5ED0FFCE54}" dt="2020-03-31T16:09:31.832" v="1191" actId="1076"/>
          <ac:picMkLst>
            <pc:docMk/>
            <pc:sldMk cId="2046610091" sldId="296"/>
            <ac:picMk id="7" creationId="{00000000-0000-0000-0000-000000000000}"/>
          </ac:picMkLst>
        </pc:picChg>
        <pc:picChg chg="mod">
          <ac:chgData name="Гость" userId="" providerId="Windows Live" clId="Web-{0816B552-03CD-43B6-BF41-9A5ED0FFCE54}" dt="2020-03-31T16:10:14.238" v="1200" actId="1076"/>
          <ac:picMkLst>
            <pc:docMk/>
            <pc:sldMk cId="2046610091" sldId="296"/>
            <ac:picMk id="8" creationId="{00000000-0000-0000-0000-000000000000}"/>
          </ac:picMkLst>
        </pc:picChg>
        <pc:picChg chg="mod">
          <ac:chgData name="Гость" userId="" providerId="Windows Live" clId="Web-{0816B552-03CD-43B6-BF41-9A5ED0FFCE54}" dt="2020-03-31T16:09:43.097" v="1195" actId="1076"/>
          <ac:picMkLst>
            <pc:docMk/>
            <pc:sldMk cId="2046610091" sldId="296"/>
            <ac:picMk id="9" creationId="{00000000-0000-0000-0000-000000000000}"/>
          </ac:picMkLst>
        </pc:picChg>
        <pc:picChg chg="mod">
          <ac:chgData name="Гость" userId="" providerId="Windows Live" clId="Web-{0816B552-03CD-43B6-BF41-9A5ED0FFCE54}" dt="2020-03-31T16:10:18.316" v="1201" actId="1076"/>
          <ac:picMkLst>
            <pc:docMk/>
            <pc:sldMk cId="2046610091" sldId="296"/>
            <ac:picMk id="11" creationId="{00000000-0000-0000-0000-000000000000}"/>
          </ac:picMkLst>
        </pc:picChg>
        <pc:picChg chg="del">
          <ac:chgData name="Гость" userId="" providerId="Windows Live" clId="Web-{0816B552-03CD-43B6-BF41-9A5ED0FFCE54}" dt="2020-03-31T14:38:27.858" v="76"/>
          <ac:picMkLst>
            <pc:docMk/>
            <pc:sldMk cId="2046610091" sldId="296"/>
            <ac:picMk id="12" creationId="{52B8D3E8-EACA-9C40-90BB-6A8FFD7BB62A}"/>
          </ac:picMkLst>
        </pc:picChg>
      </pc:sldChg>
      <pc:sldChg chg="addSp delSp modSp">
        <pc:chgData name="Гость" userId="" providerId="Windows Live" clId="Web-{0816B552-03CD-43B6-BF41-9A5ED0FFCE54}" dt="2020-03-31T16:09:18.113" v="1189" actId="1076"/>
        <pc:sldMkLst>
          <pc:docMk/>
          <pc:sldMk cId="1978249646" sldId="302"/>
        </pc:sldMkLst>
        <pc:spChg chg="del mod">
          <ac:chgData name="Гость" userId="" providerId="Windows Live" clId="Web-{0816B552-03CD-43B6-BF41-9A5ED0FFCE54}" dt="2020-03-31T15:43:31.962" v="835"/>
          <ac:spMkLst>
            <pc:docMk/>
            <pc:sldMk cId="1978249646" sldId="302"/>
            <ac:spMk id="2" creationId="{00000000-0000-0000-0000-000000000000}"/>
          </ac:spMkLst>
        </pc:spChg>
        <pc:spChg chg="add del mod">
          <ac:chgData name="Гость" userId="" providerId="Windows Live" clId="Web-{0816B552-03CD-43B6-BF41-9A5ED0FFCE54}" dt="2020-03-31T16:02:45.048" v="1104"/>
          <ac:spMkLst>
            <pc:docMk/>
            <pc:sldMk cId="1978249646" sldId="302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44:01.056" v="845" actId="20577"/>
          <ac:spMkLst>
            <pc:docMk/>
            <pc:sldMk cId="1978249646" sldId="302"/>
            <ac:spMk id="5" creationId="{2EBBCA8A-237C-4369-A541-2384A6FD85CB}"/>
          </ac:spMkLst>
        </pc:spChg>
        <pc:spChg chg="add mod">
          <ac:chgData name="Гость" userId="" providerId="Windows Live" clId="Web-{0816B552-03CD-43B6-BF41-9A5ED0FFCE54}" dt="2020-03-31T16:05:30.158" v="1138" actId="20577"/>
          <ac:spMkLst>
            <pc:docMk/>
            <pc:sldMk cId="1978249646" sldId="302"/>
            <ac:spMk id="13" creationId="{76EB46B2-731D-4668-8003-A3033092E7EF}"/>
          </ac:spMkLst>
        </pc:spChg>
        <pc:spChg chg="add del mod">
          <ac:chgData name="Гость" userId="" providerId="Windows Live" clId="Web-{0816B552-03CD-43B6-BF41-9A5ED0FFCE54}" dt="2020-03-31T16:02:35.094" v="1100"/>
          <ac:spMkLst>
            <pc:docMk/>
            <pc:sldMk cId="1978249646" sldId="302"/>
            <ac:spMk id="15" creationId="{5D4DB045-EEDD-43B9-8D44-5723A7369D9E}"/>
          </ac:spMkLst>
        </pc:spChg>
        <pc:spChg chg="add del">
          <ac:chgData name="Гость" userId="" providerId="Windows Live" clId="Web-{0816B552-03CD-43B6-BF41-9A5ED0FFCE54}" dt="2020-03-31T16:03:32.579" v="1110"/>
          <ac:spMkLst>
            <pc:docMk/>
            <pc:sldMk cId="1978249646" sldId="302"/>
            <ac:spMk id="17" creationId="{F03FDCF1-787C-4497-950F-6FE8ACC3EA09}"/>
          </ac:spMkLst>
        </pc:spChg>
        <pc:picChg chg="add">
          <ac:chgData name="Гость" userId="" providerId="Windows Live" clId="Web-{0816B552-03CD-43B6-BF41-9A5ED0FFCE54}" dt="2020-03-31T14:38:31.124" v="79"/>
          <ac:picMkLst>
            <pc:docMk/>
            <pc:sldMk cId="1978249646" sldId="302"/>
            <ac:picMk id="4" creationId="{8A8A8600-C8E4-4541-8BC5-3B8C36360F97}"/>
          </ac:picMkLst>
        </pc:picChg>
        <pc:picChg chg="mod">
          <ac:chgData name="Гость" userId="" providerId="Windows Live" clId="Web-{0816B552-03CD-43B6-BF41-9A5ED0FFCE54}" dt="2020-03-31T16:09:17.050" v="1188" actId="1076"/>
          <ac:picMkLst>
            <pc:docMk/>
            <pc:sldMk cId="1978249646" sldId="302"/>
            <ac:picMk id="6" creationId="{00000000-0000-0000-0000-000000000000}"/>
          </ac:picMkLst>
        </pc:picChg>
        <pc:picChg chg="mod ord">
          <ac:chgData name="Гость" userId="" providerId="Windows Live" clId="Web-{0816B552-03CD-43B6-BF41-9A5ED0FFCE54}" dt="2020-03-31T16:09:05.863" v="1186" actId="14100"/>
          <ac:picMkLst>
            <pc:docMk/>
            <pc:sldMk cId="1978249646" sldId="302"/>
            <ac:picMk id="7" creationId="{00000000-0000-0000-0000-000000000000}"/>
          </ac:picMkLst>
        </pc:picChg>
        <pc:picChg chg="mod">
          <ac:chgData name="Гость" userId="" providerId="Windows Live" clId="Web-{0816B552-03CD-43B6-BF41-9A5ED0FFCE54}" dt="2020-03-31T16:09:18.113" v="1189" actId="1076"/>
          <ac:picMkLst>
            <pc:docMk/>
            <pc:sldMk cId="1978249646" sldId="302"/>
            <ac:picMk id="8" creationId="{00000000-0000-0000-0000-000000000000}"/>
          </ac:picMkLst>
        </pc:picChg>
        <pc:picChg chg="del">
          <ac:chgData name="Гость" userId="" providerId="Windows Live" clId="Web-{0816B552-03CD-43B6-BF41-9A5ED0FFCE54}" dt="2020-03-31T14:38:30.952" v="78"/>
          <ac:picMkLst>
            <pc:docMk/>
            <pc:sldMk cId="1978249646" sldId="302"/>
            <ac:picMk id="9" creationId="{068B1572-23B2-244B-88DD-A76AACC28C8A}"/>
          </ac:picMkLst>
        </pc:picChg>
      </pc:sldChg>
      <pc:sldChg chg="addSp delSp modSp">
        <pc:chgData name="Гость" userId="" providerId="Windows Live" clId="Web-{0816B552-03CD-43B6-BF41-9A5ED0FFCE54}" dt="2020-03-31T16:15:14.693" v="1269" actId="1076"/>
        <pc:sldMkLst>
          <pc:docMk/>
          <pc:sldMk cId="224467321" sldId="303"/>
        </pc:sldMkLst>
        <pc:spChg chg="del mod">
          <ac:chgData name="Гость" userId="" providerId="Windows Live" clId="Web-{0816B552-03CD-43B6-BF41-9A5ED0FFCE54}" dt="2020-03-31T15:43:23.274" v="829"/>
          <ac:spMkLst>
            <pc:docMk/>
            <pc:sldMk cId="224467321" sldId="303"/>
            <ac:spMk id="2" creationId="{00000000-0000-0000-0000-000000000000}"/>
          </ac:spMkLst>
        </pc:spChg>
        <pc:spChg chg="del mod">
          <ac:chgData name="Гость" userId="" providerId="Windows Live" clId="Web-{0816B552-03CD-43B6-BF41-9A5ED0FFCE54}" dt="2020-03-31T16:00:32.734" v="1086"/>
          <ac:spMkLst>
            <pc:docMk/>
            <pc:sldMk cId="224467321" sldId="303"/>
            <ac:spMk id="3" creationId="{00000000-0000-0000-0000-000000000000}"/>
          </ac:spMkLst>
        </pc:spChg>
        <pc:spChg chg="add mod">
          <ac:chgData name="Гость" userId="" providerId="Windows Live" clId="Web-{0816B552-03CD-43B6-BF41-9A5ED0FFCE54}" dt="2020-03-31T15:43:26.774" v="831" actId="20577"/>
          <ac:spMkLst>
            <pc:docMk/>
            <pc:sldMk cId="224467321" sldId="303"/>
            <ac:spMk id="4" creationId="{DB3BAE61-ADBD-4501-AF0F-6692502DE469}"/>
          </ac:spMkLst>
        </pc:spChg>
        <pc:spChg chg="add del mod">
          <ac:chgData name="Гость" userId="" providerId="Windows Live" clId="Web-{0816B552-03CD-43B6-BF41-9A5ED0FFCE54}" dt="2020-03-31T16:00:11.031" v="1080"/>
          <ac:spMkLst>
            <pc:docMk/>
            <pc:sldMk cId="224467321" sldId="303"/>
            <ac:spMk id="5" creationId="{587BBBA2-FE50-4E6D-A7C4-6DA786C87328}"/>
          </ac:spMkLst>
        </pc:spChg>
        <pc:spChg chg="mod">
          <ac:chgData name="Гость" userId="" providerId="Windows Live" clId="Web-{0816B552-03CD-43B6-BF41-9A5ED0FFCE54}" dt="2020-03-31T16:14:14.771" v="1251" actId="1076"/>
          <ac:spMkLst>
            <pc:docMk/>
            <pc:sldMk cId="224467321" sldId="303"/>
            <ac:spMk id="9" creationId="{00000000-0000-0000-0000-000000000000}"/>
          </ac:spMkLst>
        </pc:spChg>
        <pc:spChg chg="add mod">
          <ac:chgData name="Гость" userId="" providerId="Windows Live" clId="Web-{0816B552-03CD-43B6-BF41-9A5ED0FFCE54}" dt="2020-03-31T16:14:07.568" v="1250" actId="14100"/>
          <ac:spMkLst>
            <pc:docMk/>
            <pc:sldMk cId="224467321" sldId="303"/>
            <ac:spMk id="13" creationId="{ACB2ABFE-7F8C-4CAE-A0C0-E8DEF1720837}"/>
          </ac:spMkLst>
        </pc:spChg>
        <pc:picChg chg="mod">
          <ac:chgData name="Гость" userId="" providerId="Windows Live" clId="Web-{0816B552-03CD-43B6-BF41-9A5ED0FFCE54}" dt="2020-03-31T16:14:56.443" v="1266" actId="1076"/>
          <ac:picMkLst>
            <pc:docMk/>
            <pc:sldMk cId="224467321" sldId="303"/>
            <ac:picMk id="6" creationId="{00000000-0000-0000-0000-000000000000}"/>
          </ac:picMkLst>
        </pc:picChg>
        <pc:picChg chg="mod">
          <ac:chgData name="Гость" userId="" providerId="Windows Live" clId="Web-{0816B552-03CD-43B6-BF41-9A5ED0FFCE54}" dt="2020-03-31T16:14:38.335" v="1259" actId="1076"/>
          <ac:picMkLst>
            <pc:docMk/>
            <pc:sldMk cId="224467321" sldId="303"/>
            <ac:picMk id="7" creationId="{00000000-0000-0000-0000-000000000000}"/>
          </ac:picMkLst>
        </pc:picChg>
        <pc:picChg chg="mod">
          <ac:chgData name="Гость" userId="" providerId="Windows Live" clId="Web-{0816B552-03CD-43B6-BF41-9A5ED0FFCE54}" dt="2020-03-31T16:15:08.725" v="1267" actId="1076"/>
          <ac:picMkLst>
            <pc:docMk/>
            <pc:sldMk cId="224467321" sldId="303"/>
            <ac:picMk id="8" creationId="{00000000-0000-0000-0000-000000000000}"/>
          </ac:picMkLst>
        </pc:picChg>
        <pc:picChg chg="mod">
          <ac:chgData name="Гость" userId="" providerId="Windows Live" clId="Web-{0816B552-03CD-43B6-BF41-9A5ED0FFCE54}" dt="2020-03-31T16:15:14.693" v="1269" actId="1076"/>
          <ac:picMkLst>
            <pc:docMk/>
            <pc:sldMk cId="224467321" sldId="303"/>
            <ac:picMk id="10" creationId="{00000000-0000-0000-0000-000000000000}"/>
          </ac:picMkLst>
        </pc:picChg>
        <pc:picChg chg="mod">
          <ac:chgData name="Гость" userId="" providerId="Windows Live" clId="Web-{0816B552-03CD-43B6-BF41-9A5ED0FFCE54}" dt="2020-03-31T16:14:54.302" v="1265" actId="1076"/>
          <ac:picMkLst>
            <pc:docMk/>
            <pc:sldMk cId="224467321" sldId="303"/>
            <ac:picMk id="4098" creationId="{00000000-0000-0000-0000-000000000000}"/>
          </ac:picMkLst>
        </pc:picChg>
      </pc:sldChg>
      <pc:sldChg chg="addSp delSp modSp">
        <pc:chgData name="Гость" userId="" providerId="Windows Live" clId="Web-{0816B552-03CD-43B6-BF41-9A5ED0FFCE54}" dt="2020-03-31T16:16:42.084" v="1278"/>
        <pc:sldMkLst>
          <pc:docMk/>
          <pc:sldMk cId="163549616" sldId="304"/>
        </pc:sldMkLst>
        <pc:spChg chg="del mod">
          <ac:chgData name="Гость" userId="" providerId="Windows Live" clId="Web-{0816B552-03CD-43B6-BF41-9A5ED0FFCE54}" dt="2020-03-31T15:34:07.114" v="648"/>
          <ac:spMkLst>
            <pc:docMk/>
            <pc:sldMk cId="163549616" sldId="304"/>
            <ac:spMk id="2" creationId="{00000000-0000-0000-0000-000000000000}"/>
          </ac:spMkLst>
        </pc:spChg>
        <pc:spChg chg="mod">
          <ac:chgData name="Гость" userId="" providerId="Windows Live" clId="Web-{0816B552-03CD-43B6-BF41-9A5ED0FFCE54}" dt="2020-03-31T16:16:40.600" v="1276" actId="1076"/>
          <ac:spMkLst>
            <pc:docMk/>
            <pc:sldMk cId="163549616" sldId="304"/>
            <ac:spMk id="3" creationId="{00000000-0000-0000-0000-000000000000}"/>
          </ac:spMkLst>
        </pc:spChg>
        <pc:spChg chg="add del mod">
          <ac:chgData name="Гость" userId="" providerId="Windows Live" clId="Web-{0816B552-03CD-43B6-BF41-9A5ED0FFCE54}" dt="2020-03-31T15:33:58.442" v="643"/>
          <ac:spMkLst>
            <pc:docMk/>
            <pc:sldMk cId="163549616" sldId="304"/>
            <ac:spMk id="5" creationId="{3F197374-4583-47EC-B6C7-30CEBDA64BD9}"/>
          </ac:spMkLst>
        </pc:spChg>
        <pc:spChg chg="add mod">
          <ac:chgData name="Гость" userId="" providerId="Windows Live" clId="Web-{0816B552-03CD-43B6-BF41-9A5ED0FFCE54}" dt="2020-03-31T15:34:11.364" v="650" actId="20577"/>
          <ac:spMkLst>
            <pc:docMk/>
            <pc:sldMk cId="163549616" sldId="304"/>
            <ac:spMk id="12" creationId="{9E86CF9C-3A8A-4D97-84CE-949C55855F63}"/>
          </ac:spMkLst>
        </pc:spChg>
        <pc:spChg chg="add del">
          <ac:chgData name="Гость" userId="" providerId="Windows Live" clId="Web-{0816B552-03CD-43B6-BF41-9A5ED0FFCE54}" dt="2020-03-31T16:16:42.084" v="1278"/>
          <ac:spMkLst>
            <pc:docMk/>
            <pc:sldMk cId="163549616" sldId="304"/>
            <ac:spMk id="14" creationId="{A6AD5CA2-448E-463F-9515-5B2FFA34B0FE}"/>
          </ac:spMkLst>
        </pc:spChg>
        <pc:picChg chg="add">
          <ac:chgData name="Гость" userId="" providerId="Windows Live" clId="Web-{0816B552-03CD-43B6-BF41-9A5ED0FFCE54}" dt="2020-03-31T14:38:10.639" v="67"/>
          <ac:picMkLst>
            <pc:docMk/>
            <pc:sldMk cId="163549616" sldId="304"/>
            <ac:picMk id="4" creationId="{054FA74D-CD22-4B84-BE28-CDEEEE00D121}"/>
          </ac:picMkLst>
        </pc:picChg>
        <pc:picChg chg="del">
          <ac:chgData name="Гость" userId="" providerId="Windows Live" clId="Web-{0816B552-03CD-43B6-BF41-9A5ED0FFCE54}" dt="2020-03-31T14:38:10.592" v="66"/>
          <ac:picMkLst>
            <pc:docMk/>
            <pc:sldMk cId="163549616" sldId="304"/>
            <ac:picMk id="9" creationId="{F1C0C215-A93F-F744-8352-5562710652BF}"/>
          </ac:picMkLst>
        </pc:picChg>
      </pc:sldChg>
      <pc:sldChg chg="addSp delSp modSp">
        <pc:chgData name="Гость" userId="" providerId="Windows Live" clId="Web-{0816B552-03CD-43B6-BF41-9A5ED0FFCE54}" dt="2020-03-31T15:34:38.255" v="658"/>
        <pc:sldMkLst>
          <pc:docMk/>
          <pc:sldMk cId="1487709608" sldId="305"/>
        </pc:sldMkLst>
        <pc:spChg chg="del mod">
          <ac:chgData name="Гость" userId="" providerId="Windows Live" clId="Web-{0816B552-03CD-43B6-BF41-9A5ED0FFCE54}" dt="2020-03-31T15:34:38.255" v="658"/>
          <ac:spMkLst>
            <pc:docMk/>
            <pc:sldMk cId="1487709608" sldId="305"/>
            <ac:spMk id="2" creationId="{00000000-0000-0000-0000-000000000000}"/>
          </ac:spMkLst>
        </pc:spChg>
        <pc:spChg chg="add mod">
          <ac:chgData name="Гость" userId="" providerId="Windows Live" clId="Web-{0816B552-03CD-43B6-BF41-9A5ED0FFCE54}" dt="2020-03-31T15:34:32.833" v="657" actId="20577"/>
          <ac:spMkLst>
            <pc:docMk/>
            <pc:sldMk cId="1487709608" sldId="305"/>
            <ac:spMk id="5" creationId="{B5229840-83AF-4A46-B18F-7EB9C2AF3BE9}"/>
          </ac:spMkLst>
        </pc:spChg>
        <pc:picChg chg="add">
          <ac:chgData name="Гость" userId="" providerId="Windows Live" clId="Web-{0816B552-03CD-43B6-BF41-9A5ED0FFCE54}" dt="2020-03-31T14:38:24.889" v="73"/>
          <ac:picMkLst>
            <pc:docMk/>
            <pc:sldMk cId="1487709608" sldId="305"/>
            <ac:picMk id="4" creationId="{5568812B-5773-4BD2-B71D-83A9B898B2D7}"/>
          </ac:picMkLst>
        </pc:picChg>
        <pc:picChg chg="del">
          <ac:chgData name="Гость" userId="" providerId="Windows Live" clId="Web-{0816B552-03CD-43B6-BF41-9A5ED0FFCE54}" dt="2020-03-31T14:38:22.124" v="72"/>
          <ac:picMkLst>
            <pc:docMk/>
            <pc:sldMk cId="1487709608" sldId="305"/>
            <ac:picMk id="11" creationId="{5BE8EE38-2B31-D147-A563-E53C7DE6495F}"/>
          </ac:picMkLst>
        </pc:picChg>
      </pc:sldChg>
      <pc:sldChg chg="addSp delSp modSp">
        <pc:chgData name="Гость" userId="" providerId="Windows Live" clId="Web-{0816B552-03CD-43B6-BF41-9A5ED0FFCE54}" dt="2020-03-31T16:22:49.571" v="1346" actId="1076"/>
        <pc:sldMkLst>
          <pc:docMk/>
          <pc:sldMk cId="1734049429" sldId="307"/>
        </pc:sldMkLst>
        <pc:spChg chg="add del mod">
          <ac:chgData name="Гость" userId="" providerId="Windows Live" clId="Web-{0816B552-03CD-43B6-BF41-9A5ED0FFCE54}" dt="2020-03-31T15:30:53.441" v="594"/>
          <ac:spMkLst>
            <pc:docMk/>
            <pc:sldMk cId="1734049429" sldId="307"/>
            <ac:spMk id="2" creationId="{C40C6B6E-0FE6-40CB-B38F-C44F7898B0CC}"/>
          </ac:spMkLst>
        </pc:spChg>
        <pc:spChg chg="mod">
          <ac:chgData name="Гость" userId="" providerId="Windows Live" clId="Web-{0816B552-03CD-43B6-BF41-9A5ED0FFCE54}" dt="2020-03-31T16:19:17.976" v="1308" actId="1076"/>
          <ac:spMkLst>
            <pc:docMk/>
            <pc:sldMk cId="1734049429" sldId="307"/>
            <ac:spMk id="3" creationId="{55AB6FE1-3064-4898-83EC-67D83EE17EF4}"/>
          </ac:spMkLst>
        </pc:spChg>
        <pc:spChg chg="mod">
          <ac:chgData name="Гость" userId="" providerId="Windows Live" clId="Web-{0816B552-03CD-43B6-BF41-9A5ED0FFCE54}" dt="2020-03-31T16:21:05.758" v="1329" actId="1076"/>
          <ac:spMkLst>
            <pc:docMk/>
            <pc:sldMk cId="1734049429" sldId="307"/>
            <ac:spMk id="4" creationId="{BDB9F550-76E8-46C7-A8B6-1CD9AFB83378}"/>
          </ac:spMkLst>
        </pc:spChg>
        <pc:spChg chg="mod">
          <ac:chgData name="Гость" userId="" providerId="Windows Live" clId="Web-{0816B552-03CD-43B6-BF41-9A5ED0FFCE54}" dt="2020-03-31T16:22:21.946" v="1343" actId="1076"/>
          <ac:spMkLst>
            <pc:docMk/>
            <pc:sldMk cId="1734049429" sldId="307"/>
            <ac:spMk id="5" creationId="{00000000-0000-0000-0000-000000000000}"/>
          </ac:spMkLst>
        </pc:spChg>
        <pc:spChg chg="mod">
          <ac:chgData name="Гость" userId="" providerId="Windows Live" clId="Web-{0816B552-03CD-43B6-BF41-9A5ED0FFCE54}" dt="2020-03-31T16:22:26.290" v="1344" actId="1076"/>
          <ac:spMkLst>
            <pc:docMk/>
            <pc:sldMk cId="1734049429" sldId="307"/>
            <ac:spMk id="6" creationId="{00000000-0000-0000-0000-000000000000}"/>
          </ac:spMkLst>
        </pc:spChg>
        <pc:spChg chg="add del">
          <ac:chgData name="Гость" userId="" providerId="Windows Live" clId="Web-{0816B552-03CD-43B6-BF41-9A5ED0FFCE54}" dt="2020-03-31T15:05:13.869" v="486"/>
          <ac:spMkLst>
            <pc:docMk/>
            <pc:sldMk cId="1734049429" sldId="307"/>
            <ac:spMk id="13" creationId="{B5D10518-88F4-4EF5-9005-11D8727C61B0}"/>
          </ac:spMkLst>
        </pc:spChg>
        <pc:spChg chg="add del mod">
          <ac:chgData name="Гость" userId="" providerId="Windows Live" clId="Web-{0816B552-03CD-43B6-BF41-9A5ED0FFCE54}" dt="2020-03-31T15:30:43.144" v="591"/>
          <ac:spMkLst>
            <pc:docMk/>
            <pc:sldMk cId="1734049429" sldId="307"/>
            <ac:spMk id="17" creationId="{F3EC79B9-040A-4110-946B-D5E602395779}"/>
          </ac:spMkLst>
        </pc:spChg>
        <pc:spChg chg="add del">
          <ac:chgData name="Гость" userId="" providerId="Windows Live" clId="Web-{0816B552-03CD-43B6-BF41-9A5ED0FFCE54}" dt="2020-03-31T15:10:06.277" v="506"/>
          <ac:spMkLst>
            <pc:docMk/>
            <pc:sldMk cId="1734049429" sldId="307"/>
            <ac:spMk id="18" creationId="{4F80AA9C-FD4D-4C86-B6CF-7178861A96A9}"/>
          </ac:spMkLst>
        </pc:spChg>
        <pc:spChg chg="add del">
          <ac:chgData name="Гость" userId="" providerId="Windows Live" clId="Web-{0816B552-03CD-43B6-BF41-9A5ED0FFCE54}" dt="2020-03-31T15:30:39.535" v="590"/>
          <ac:spMkLst>
            <pc:docMk/>
            <pc:sldMk cId="1734049429" sldId="307"/>
            <ac:spMk id="19" creationId="{894E4260-C3A2-4441-B032-EA1A937D92B0}"/>
          </ac:spMkLst>
        </pc:spChg>
        <pc:spChg chg="add del mod">
          <ac:chgData name="Гость" userId="" providerId="Windows Live" clId="Web-{0816B552-03CD-43B6-BF41-9A5ED0FFCE54}" dt="2020-03-31T15:31:05.051" v="602"/>
          <ac:spMkLst>
            <pc:docMk/>
            <pc:sldMk cId="1734049429" sldId="307"/>
            <ac:spMk id="22" creationId="{B94E8479-A266-4C3A-9B0E-A4F80B4B63D8}"/>
          </ac:spMkLst>
        </pc:spChg>
        <pc:spChg chg="add mod">
          <ac:chgData name="Гость" userId="" providerId="Windows Live" clId="Web-{0816B552-03CD-43B6-BF41-9A5ED0FFCE54}" dt="2020-03-31T15:30:59.785" v="601" actId="20577"/>
          <ac:spMkLst>
            <pc:docMk/>
            <pc:sldMk cId="1734049429" sldId="307"/>
            <ac:spMk id="23" creationId="{C47ECAFE-8F15-459E-920A-97DDA7484552}"/>
          </ac:spMkLst>
        </pc:spChg>
        <pc:picChg chg="mod">
          <ac:chgData name="Гость" userId="" providerId="Windows Live" clId="Web-{0816B552-03CD-43B6-BF41-9A5ED0FFCE54}" dt="2020-03-31T16:22:49.571" v="1346" actId="1076"/>
          <ac:picMkLst>
            <pc:docMk/>
            <pc:sldMk cId="1734049429" sldId="307"/>
            <ac:picMk id="7" creationId="{D84A3D50-C76A-468A-8177-4CBCB55A5F9D}"/>
          </ac:picMkLst>
        </pc:picChg>
        <pc:picChg chg="mod">
          <ac:chgData name="Гость" userId="" providerId="Windows Live" clId="Web-{0816B552-03CD-43B6-BF41-9A5ED0FFCE54}" dt="2020-03-31T16:21:16.837" v="1332" actId="14100"/>
          <ac:picMkLst>
            <pc:docMk/>
            <pc:sldMk cId="1734049429" sldId="307"/>
            <ac:picMk id="8" creationId="{BDAA3F8D-3B60-4ED8-871F-489039356CD1}"/>
          </ac:picMkLst>
        </pc:picChg>
        <pc:picChg chg="add del mod">
          <ac:chgData name="Гость" userId="" providerId="Windows Live" clId="Web-{0816B552-03CD-43B6-BF41-9A5ED0FFCE54}" dt="2020-03-31T14:37:27.701" v="55"/>
          <ac:picMkLst>
            <pc:docMk/>
            <pc:sldMk cId="1734049429" sldId="307"/>
            <ac:picMk id="9" creationId="{D84A67F3-C477-46AF-809A-E51B773439CE}"/>
          </ac:picMkLst>
        </pc:picChg>
        <pc:picChg chg="add mod">
          <ac:chgData name="Гость" userId="" providerId="Windows Live" clId="Web-{0816B552-03CD-43B6-BF41-9A5ED0FFCE54}" dt="2020-03-31T14:37:33.826" v="57" actId="1076"/>
          <ac:picMkLst>
            <pc:docMk/>
            <pc:sldMk cId="1734049429" sldId="307"/>
            <ac:picMk id="10" creationId="{900137F2-E0EB-4257-8845-11163B192509}"/>
          </ac:picMkLst>
        </pc:picChg>
        <pc:picChg chg="del">
          <ac:chgData name="Гость" userId="" providerId="Windows Live" clId="Web-{0816B552-03CD-43B6-BF41-9A5ED0FFCE54}" dt="2020-03-31T14:36:40.045" v="45"/>
          <ac:picMkLst>
            <pc:docMk/>
            <pc:sldMk cId="1734049429" sldId="307"/>
            <ac:picMk id="11" creationId="{897D377C-D23F-3748-9B58-715A800286CD}"/>
          </ac:picMkLst>
        </pc:picChg>
        <pc:picChg chg="mod">
          <ac:chgData name="Гость" userId="" providerId="Windows Live" clId="Web-{0816B552-03CD-43B6-BF41-9A5ED0FFCE54}" dt="2020-03-31T16:22:15.056" v="1342" actId="1076"/>
          <ac:picMkLst>
            <pc:docMk/>
            <pc:sldMk cId="1734049429" sldId="307"/>
            <ac:picMk id="5122" creationId="{868D1819-FD6F-47E2-9385-BF5F03A33D06}"/>
          </ac:picMkLst>
        </pc:picChg>
        <pc:picChg chg="mod">
          <ac:chgData name="Гость" userId="" providerId="Windows Live" clId="Web-{0816B552-03CD-43B6-BF41-9A5ED0FFCE54}" dt="2020-03-31T16:21:09.914" v="1330" actId="1076"/>
          <ac:picMkLst>
            <pc:docMk/>
            <pc:sldMk cId="1734049429" sldId="307"/>
            <ac:picMk id="5124" creationId="{2D6AECDE-17C2-4703-9C1E-999A941FD8AE}"/>
          </ac:picMkLst>
        </pc:picChg>
      </pc:sldChg>
      <pc:sldChg chg="addSp modSp mod setBg">
        <pc:chgData name="Гость" userId="" providerId="Windows Live" clId="Web-{0816B552-03CD-43B6-BF41-9A5ED0FFCE54}" dt="2020-03-31T15:07:19.745" v="493" actId="20577"/>
        <pc:sldMkLst>
          <pc:docMk/>
          <pc:sldMk cId="2668254416" sldId="308"/>
        </pc:sldMkLst>
        <pc:spChg chg="mod">
          <ac:chgData name="Гость" userId="" providerId="Windows Live" clId="Web-{0816B552-03CD-43B6-BF41-9A5ED0FFCE54}" dt="2020-03-31T15:07:19.745" v="493" actId="20577"/>
          <ac:spMkLst>
            <pc:docMk/>
            <pc:sldMk cId="2668254416" sldId="308"/>
            <ac:spMk id="2" creationId="{0F7C2C36-D44D-41AB-B727-63F0A2F8D0AD}"/>
          </ac:spMkLst>
        </pc:spChg>
        <pc:picChg chg="add">
          <ac:chgData name="Гость" userId="" providerId="Windows Live" clId="Web-{0816B552-03CD-43B6-BF41-9A5ED0FFCE54}" dt="2020-03-31T14:47:09.830" v="235"/>
          <ac:picMkLst>
            <pc:docMk/>
            <pc:sldMk cId="2668254416" sldId="308"/>
            <ac:picMk id="4" creationId="{661F0DBA-710E-4CB9-A218-B96CA23A4459}"/>
          </ac:picMkLst>
        </pc:picChg>
      </pc:sldChg>
      <pc:sldChg chg="addSp modSp mod setBg">
        <pc:chgData name="Гость" userId="" providerId="Windows Live" clId="Web-{0816B552-03CD-43B6-BF41-9A5ED0FFCE54}" dt="2020-03-31T16:50:27.692" v="1447"/>
        <pc:sldMkLst>
          <pc:docMk/>
          <pc:sldMk cId="2103005567" sldId="309"/>
        </pc:sldMkLst>
        <pc:spChg chg="mod">
          <ac:chgData name="Гость" userId="" providerId="Windows Live" clId="Web-{0816B552-03CD-43B6-BF41-9A5ED0FFCE54}" dt="2020-03-31T15:31:13.035" v="603" actId="20577"/>
          <ac:spMkLst>
            <pc:docMk/>
            <pc:sldMk cId="2103005567" sldId="309"/>
            <ac:spMk id="2" creationId="{3E265062-CF2A-432A-9C17-11978D486D21}"/>
          </ac:spMkLst>
        </pc:spChg>
        <pc:picChg chg="add">
          <ac:chgData name="Гость" userId="" providerId="Windows Live" clId="Web-{0816B552-03CD-43B6-BF41-9A5ED0FFCE54}" dt="2020-03-31T14:47:16.455" v="236"/>
          <ac:picMkLst>
            <pc:docMk/>
            <pc:sldMk cId="2103005567" sldId="309"/>
            <ac:picMk id="4" creationId="{5E744350-4B79-47A2-AE1D-F712841D5D05}"/>
          </ac:picMkLst>
        </pc:picChg>
      </pc:sldChg>
      <pc:sldChg chg="addSp modSp mod setBg">
        <pc:chgData name="Гость" userId="" providerId="Windows Live" clId="Web-{0816B552-03CD-43B6-BF41-9A5ED0FFCE54}" dt="2020-03-31T15:08:09.089" v="496" actId="20577"/>
        <pc:sldMkLst>
          <pc:docMk/>
          <pc:sldMk cId="2554402988" sldId="310"/>
        </pc:sldMkLst>
        <pc:spChg chg="mod">
          <ac:chgData name="Гость" userId="" providerId="Windows Live" clId="Web-{0816B552-03CD-43B6-BF41-9A5ED0FFCE54}" dt="2020-03-31T15:08:09.089" v="496" actId="20577"/>
          <ac:spMkLst>
            <pc:docMk/>
            <pc:sldMk cId="2554402988" sldId="310"/>
            <ac:spMk id="2" creationId="{EA385602-347B-4C26-89F2-92F10D18259D}"/>
          </ac:spMkLst>
        </pc:spChg>
        <pc:picChg chg="add">
          <ac:chgData name="Гость" userId="" providerId="Windows Live" clId="Web-{0816B552-03CD-43B6-BF41-9A5ED0FFCE54}" dt="2020-03-31T14:52:33.020" v="346"/>
          <ac:picMkLst>
            <pc:docMk/>
            <pc:sldMk cId="2554402988" sldId="310"/>
            <ac:picMk id="4" creationId="{28DDE34A-F1F2-4A08-AF81-658210A8092F}"/>
          </ac:picMkLst>
        </pc:picChg>
      </pc:sldChg>
      <pc:sldChg chg="addSp delSp modSp">
        <pc:chgData name="Гость" userId="" providerId="Windows Live" clId="Web-{0816B552-03CD-43B6-BF41-9A5ED0FFCE54}" dt="2020-03-31T15:40:18.117" v="763" actId="14100"/>
        <pc:sldMkLst>
          <pc:docMk/>
          <pc:sldMk cId="3480627530" sldId="311"/>
        </pc:sldMkLst>
        <pc:spChg chg="del mod">
          <ac:chgData name="Гость" userId="" providerId="Windows Live" clId="Web-{0816B552-03CD-43B6-BF41-9A5ED0FFCE54}" dt="2020-03-31T15:40:02.351" v="759"/>
          <ac:spMkLst>
            <pc:docMk/>
            <pc:sldMk cId="3480627530" sldId="311"/>
            <ac:spMk id="2" creationId="{0826A2EF-A6E8-4116-828A-6DD36F1B9F6E}"/>
          </ac:spMkLst>
        </pc:spChg>
        <pc:spChg chg="add mod">
          <ac:chgData name="Гость" userId="" providerId="Windows Live" clId="Web-{0816B552-03CD-43B6-BF41-9A5ED0FFCE54}" dt="2020-03-31T15:40:18.117" v="763" actId="14100"/>
          <ac:spMkLst>
            <pc:docMk/>
            <pc:sldMk cId="3480627530" sldId="311"/>
            <ac:spMk id="12" creationId="{B160329B-F375-44EA-B495-B0CC877D11E5}"/>
          </ac:spMkLst>
        </pc:spChg>
        <pc:picChg chg="add">
          <ac:chgData name="Гость" userId="" providerId="Windows Live" clId="Web-{0816B552-03CD-43B6-BF41-9A5ED0FFCE54}" dt="2020-03-31T14:40:12.546" v="129"/>
          <ac:picMkLst>
            <pc:docMk/>
            <pc:sldMk cId="3480627530" sldId="311"/>
            <ac:picMk id="3" creationId="{9E68A879-FF22-4673-AB6D-F09DB2E83B94}"/>
          </ac:picMkLst>
        </pc:picChg>
        <pc:picChg chg="del">
          <ac:chgData name="Гость" userId="" providerId="Windows Live" clId="Web-{0816B552-03CD-43B6-BF41-9A5ED0FFCE54}" dt="2020-03-31T14:40:12.171" v="128"/>
          <ac:picMkLst>
            <pc:docMk/>
            <pc:sldMk cId="3480627530" sldId="311"/>
            <ac:picMk id="8" creationId="{8531E1F9-ACDA-E042-8AF7-2787F7F43AB1}"/>
          </ac:picMkLst>
        </pc:picChg>
      </pc:sldChg>
      <pc:sldChg chg="addSp delSp modSp">
        <pc:chgData name="Гость" userId="" providerId="Windows Live" clId="Web-{0816B552-03CD-43B6-BF41-9A5ED0FFCE54}" dt="2020-03-31T15:37:47.053" v="714"/>
        <pc:sldMkLst>
          <pc:docMk/>
          <pc:sldMk cId="3700905286" sldId="333"/>
        </pc:sldMkLst>
        <pc:spChg chg="mod">
          <ac:chgData name="Гость" userId="" providerId="Windows Live" clId="Web-{0816B552-03CD-43B6-BF41-9A5ED0FFCE54}" dt="2020-03-31T14:51:32.316" v="333" actId="20577"/>
          <ac:spMkLst>
            <pc:docMk/>
            <pc:sldMk cId="3700905286" sldId="333"/>
            <ac:spMk id="4" creationId="{00000000-0000-0000-0000-000000000000}"/>
          </ac:spMkLst>
        </pc:spChg>
        <pc:spChg chg="add">
          <ac:chgData name="Гость" userId="" providerId="Windows Live" clId="Web-{0816B552-03CD-43B6-BF41-9A5ED0FFCE54}" dt="2020-03-31T15:37:47.053" v="714"/>
          <ac:spMkLst>
            <pc:docMk/>
            <pc:sldMk cId="3700905286" sldId="333"/>
            <ac:spMk id="15" creationId="{0D1D7A8E-84B3-4BF5-8A69-84D44AD78560}"/>
          </ac:spMkLst>
        </pc:spChg>
        <pc:picChg chg="add del mod">
          <ac:chgData name="Гость" userId="" providerId="Windows Live" clId="Web-{0816B552-03CD-43B6-BF41-9A5ED0FFCE54}" dt="2020-03-31T14:40:44.140" v="136"/>
          <ac:picMkLst>
            <pc:docMk/>
            <pc:sldMk cId="3700905286" sldId="333"/>
            <ac:picMk id="3" creationId="{3B7823E2-78CD-4ED8-8F4C-610EFA7E5B05}"/>
          </ac:picMkLst>
        </pc:picChg>
        <pc:picChg chg="add mod">
          <ac:chgData name="Гость" userId="" providerId="Windows Live" clId="Web-{0816B552-03CD-43B6-BF41-9A5ED0FFCE54}" dt="2020-03-31T14:40:51.250" v="138" actId="1076"/>
          <ac:picMkLst>
            <pc:docMk/>
            <pc:sldMk cId="3700905286" sldId="333"/>
            <ac:picMk id="7" creationId="{EE715791-3DC1-4F2D-850A-D78D963743AB}"/>
          </ac:picMkLst>
        </pc:picChg>
        <pc:picChg chg="del">
          <ac:chgData name="Гость" userId="" providerId="Windows Live" clId="Web-{0816B552-03CD-43B6-BF41-9A5ED0FFCE54}" dt="2020-03-31T14:40:21.968" v="132"/>
          <ac:picMkLst>
            <pc:docMk/>
            <pc:sldMk cId="3700905286" sldId="333"/>
            <ac:picMk id="10" creationId="{492E0E46-665E-EF48-B526-D18F0604A04C}"/>
          </ac:picMkLst>
        </pc:picChg>
      </pc:sldChg>
      <pc:sldChg chg="addSp delSp modSp">
        <pc:chgData name="Гость" userId="" providerId="Windows Live" clId="Web-{0816B552-03CD-43B6-BF41-9A5ED0FFCE54}" dt="2020-03-31T15:37:43.929" v="713"/>
        <pc:sldMkLst>
          <pc:docMk/>
          <pc:sldMk cId="3059830162" sldId="334"/>
        </pc:sldMkLst>
        <pc:spChg chg="add">
          <ac:chgData name="Гость" userId="" providerId="Windows Live" clId="Web-{0816B552-03CD-43B6-BF41-9A5ED0FFCE54}" dt="2020-03-31T15:37:43.929" v="713"/>
          <ac:spMkLst>
            <pc:docMk/>
            <pc:sldMk cId="3059830162" sldId="334"/>
            <ac:spMk id="3" creationId="{C133C0FA-9CB9-48B6-9072-A1F935CE721B}"/>
          </ac:spMkLst>
        </pc:spChg>
        <pc:spChg chg="mod">
          <ac:chgData name="Гость" userId="" providerId="Windows Live" clId="Web-{0816B552-03CD-43B6-BF41-9A5ED0FFCE54}" dt="2020-03-31T14:50:57.379" v="314" actId="20577"/>
          <ac:spMkLst>
            <pc:docMk/>
            <pc:sldMk cId="3059830162" sldId="334"/>
            <ac:spMk id="4" creationId="{00000000-0000-0000-0000-000000000000}"/>
          </ac:spMkLst>
        </pc:spChg>
        <pc:picChg chg="add">
          <ac:chgData name="Гость" userId="" providerId="Windows Live" clId="Web-{0816B552-03CD-43B6-BF41-9A5ED0FFCE54}" dt="2020-03-31T14:40:17.031" v="131"/>
          <ac:picMkLst>
            <pc:docMk/>
            <pc:sldMk cId="3059830162" sldId="334"/>
            <ac:picMk id="2" creationId="{B82DA09E-4CD4-440A-9D41-E02638E5C037}"/>
          </ac:picMkLst>
        </pc:picChg>
        <pc:picChg chg="del">
          <ac:chgData name="Гость" userId="" providerId="Windows Live" clId="Web-{0816B552-03CD-43B6-BF41-9A5ED0FFCE54}" dt="2020-03-31T14:40:16.968" v="130"/>
          <ac:picMkLst>
            <pc:docMk/>
            <pc:sldMk cId="3059830162" sldId="334"/>
            <ac:picMk id="9" creationId="{7426642C-2F1C-1E43-BAA4-7A4A43262F9B}"/>
          </ac:picMkLst>
        </pc:picChg>
      </pc:sldChg>
      <pc:sldChg chg="addSp modSp mod setBg">
        <pc:chgData name="Гость" userId="" providerId="Windows Live" clId="Web-{0816B552-03CD-43B6-BF41-9A5ED0FFCE54}" dt="2020-03-31T15:08:15.651" v="499" actId="20577"/>
        <pc:sldMkLst>
          <pc:docMk/>
          <pc:sldMk cId="2049368407" sldId="335"/>
        </pc:sldMkLst>
        <pc:spChg chg="mod">
          <ac:chgData name="Гость" userId="" providerId="Windows Live" clId="Web-{0816B552-03CD-43B6-BF41-9A5ED0FFCE54}" dt="2020-03-31T15:08:15.651" v="499" actId="20577"/>
          <ac:spMkLst>
            <pc:docMk/>
            <pc:sldMk cId="2049368407" sldId="335"/>
            <ac:spMk id="2" creationId="{65035E05-D18C-4EB1-9080-9DBBE5B048F4}"/>
          </ac:spMkLst>
        </pc:spChg>
        <pc:picChg chg="add">
          <ac:chgData name="Гость" userId="" providerId="Windows Live" clId="Web-{0816B552-03CD-43B6-BF41-9A5ED0FFCE54}" dt="2020-03-31T14:52:35.348" v="347"/>
          <ac:picMkLst>
            <pc:docMk/>
            <pc:sldMk cId="2049368407" sldId="335"/>
            <ac:picMk id="4" creationId="{4E8AD5DA-5FE1-4E66-8E70-A0FD6FA5F51A}"/>
          </ac:picMkLst>
        </pc:picChg>
      </pc:sldChg>
      <pc:sldChg chg="addSp delSp modSp">
        <pc:chgData name="Гость" userId="" providerId="Windows Live" clId="Web-{0816B552-03CD-43B6-BF41-9A5ED0FFCE54}" dt="2020-03-31T15:50:09.308" v="916" actId="1076"/>
        <pc:sldMkLst>
          <pc:docMk/>
          <pc:sldMk cId="3703345639" sldId="336"/>
        </pc:sldMkLst>
        <pc:spChg chg="del mod">
          <ac:chgData name="Гость" userId="" providerId="Windows Live" clId="Web-{0816B552-03CD-43B6-BF41-9A5ED0FFCE54}" dt="2020-03-31T15:38:59.070" v="747"/>
          <ac:spMkLst>
            <pc:docMk/>
            <pc:sldMk cId="3703345639" sldId="336"/>
            <ac:spMk id="2" creationId="{957AB8B8-6AB2-4177-B074-B1E6EDC762BD}"/>
          </ac:spMkLst>
        </pc:spChg>
        <pc:spChg chg="mod">
          <ac:chgData name="Гость" userId="" providerId="Windows Live" clId="Web-{0816B552-03CD-43B6-BF41-9A5ED0FFCE54}" dt="2020-03-31T15:50:09.308" v="916" actId="1076"/>
          <ac:spMkLst>
            <pc:docMk/>
            <pc:sldMk cId="3703345639" sldId="336"/>
            <ac:spMk id="3" creationId="{00000000-0000-0000-0000-000000000000}"/>
          </ac:spMkLst>
        </pc:spChg>
        <pc:spChg chg="mod">
          <ac:chgData name="Гость" userId="" providerId="Windows Live" clId="Web-{0816B552-03CD-43B6-BF41-9A5ED0FFCE54}" dt="2020-03-31T15:49:56.199" v="915" actId="1076"/>
          <ac:spMkLst>
            <pc:docMk/>
            <pc:sldMk cId="3703345639" sldId="336"/>
            <ac:spMk id="5" creationId="{49702EA7-33CA-4FA7-AE50-7AD89753724A}"/>
          </ac:spMkLst>
        </pc:spChg>
        <pc:spChg chg="add mod">
          <ac:chgData name="Гость" userId="" providerId="Windows Live" clId="Web-{0816B552-03CD-43B6-BF41-9A5ED0FFCE54}" dt="2020-03-31T15:39:40.085" v="754" actId="20577"/>
          <ac:spMkLst>
            <pc:docMk/>
            <pc:sldMk cId="3703345639" sldId="336"/>
            <ac:spMk id="10" creationId="{6B771963-707E-4735-A425-A292E2455DED}"/>
          </ac:spMkLst>
        </pc:spChg>
        <pc:picChg chg="mod">
          <ac:chgData name="Гость" userId="" providerId="Windows Live" clId="Web-{0816B552-03CD-43B6-BF41-9A5ED0FFCE54}" dt="2020-03-31T15:49:39.714" v="912" actId="1076"/>
          <ac:picMkLst>
            <pc:docMk/>
            <pc:sldMk cId="3703345639" sldId="336"/>
            <ac:picMk id="4" creationId="{E0449DA0-92B4-4638-B5B8-60F6C48453E6}"/>
          </ac:picMkLst>
        </pc:picChg>
        <pc:picChg chg="del">
          <ac:chgData name="Гость" userId="" providerId="Windows Live" clId="Web-{0816B552-03CD-43B6-BF41-9A5ED0FFCE54}" dt="2020-03-31T14:40:54.017" v="139"/>
          <ac:picMkLst>
            <pc:docMk/>
            <pc:sldMk cId="3703345639" sldId="336"/>
            <ac:picMk id="6" creationId="{B15F08C7-0716-7047-850E-CD21324B9BC5}"/>
          </ac:picMkLst>
        </pc:picChg>
        <pc:picChg chg="add">
          <ac:chgData name="Гость" userId="" providerId="Windows Live" clId="Web-{0816B552-03CD-43B6-BF41-9A5ED0FFCE54}" dt="2020-03-31T14:40:54.281" v="140"/>
          <ac:picMkLst>
            <pc:docMk/>
            <pc:sldMk cId="3703345639" sldId="336"/>
            <ac:picMk id="8" creationId="{0D2A472C-F22A-4A8C-87C6-1DC2DBA721AE}"/>
          </ac:picMkLst>
        </pc:picChg>
      </pc:sldChg>
      <pc:sldChg chg="addSp delSp modSp">
        <pc:chgData name="Гость" userId="" providerId="Windows Live" clId="Web-{0816B552-03CD-43B6-BF41-9A5ED0FFCE54}" dt="2020-03-31T15:57:24.061" v="1033" actId="20577"/>
        <pc:sldMkLst>
          <pc:docMk/>
          <pc:sldMk cId="1728381879" sldId="337"/>
        </pc:sldMkLst>
        <pc:spChg chg="del mod">
          <ac:chgData name="Гость" userId="" providerId="Windows Live" clId="Web-{0816B552-03CD-43B6-BF41-9A5ED0FFCE54}" dt="2020-03-31T15:38:25.726" v="733"/>
          <ac:spMkLst>
            <pc:docMk/>
            <pc:sldMk cId="1728381879" sldId="337"/>
            <ac:spMk id="2" creationId="{B6A552DE-8F4D-4171-97F3-136FA4D0F66A}"/>
          </ac:spMkLst>
        </pc:spChg>
        <pc:spChg chg="del mod">
          <ac:chgData name="Гость" userId="" providerId="Windows Live" clId="Web-{0816B552-03CD-43B6-BF41-9A5ED0FFCE54}" dt="2020-03-31T15:56:47.670" v="1025"/>
          <ac:spMkLst>
            <pc:docMk/>
            <pc:sldMk cId="1728381879" sldId="337"/>
            <ac:spMk id="3" creationId="{EFAAF504-5196-4168-9A54-6F46439195AC}"/>
          </ac:spMkLst>
        </pc:spChg>
        <pc:spChg chg="mod">
          <ac:chgData name="Гость" userId="" providerId="Windows Live" clId="Web-{0816B552-03CD-43B6-BF41-9A5ED0FFCE54}" dt="2020-03-31T15:53:21.935" v="950" actId="1076"/>
          <ac:spMkLst>
            <pc:docMk/>
            <pc:sldMk cId="1728381879" sldId="337"/>
            <ac:spMk id="4" creationId="{D3142A6B-8D7A-4F4F-80A3-46EA7ACD5A1A}"/>
          </ac:spMkLst>
        </pc:spChg>
        <pc:spChg chg="add del">
          <ac:chgData name="Гость" userId="" providerId="Windows Live" clId="Web-{0816B552-03CD-43B6-BF41-9A5ED0FFCE54}" dt="2020-03-31T15:38:08.898" v="721"/>
          <ac:spMkLst>
            <pc:docMk/>
            <pc:sldMk cId="1728381879" sldId="337"/>
            <ac:spMk id="9" creationId="{41A18E11-2B1C-4A84-B662-18A83D327308}"/>
          </ac:spMkLst>
        </pc:spChg>
        <pc:spChg chg="add mod">
          <ac:chgData name="Гость" userId="" providerId="Windows Live" clId="Web-{0816B552-03CD-43B6-BF41-9A5ED0FFCE54}" dt="2020-03-31T15:55:43.436" v="1014" actId="20577"/>
          <ac:spMkLst>
            <pc:docMk/>
            <pc:sldMk cId="1728381879" sldId="337"/>
            <ac:spMk id="11" creationId="{0585AF8B-2186-4876-9849-BDF6C5D4780C}"/>
          </ac:spMkLst>
        </pc:spChg>
        <pc:spChg chg="add mod">
          <ac:chgData name="Гость" userId="" providerId="Windows Live" clId="Web-{0816B552-03CD-43B6-BF41-9A5ED0FFCE54}" dt="2020-03-31T15:57:24.061" v="1033" actId="20577"/>
          <ac:spMkLst>
            <pc:docMk/>
            <pc:sldMk cId="1728381879" sldId="337"/>
            <ac:spMk id="12" creationId="{B61915FC-A67C-4EF1-895F-F30B25FCE7FB}"/>
          </ac:spMkLst>
        </pc:spChg>
        <pc:picChg chg="del">
          <ac:chgData name="Гость" userId="" providerId="Windows Live" clId="Web-{0816B552-03CD-43B6-BF41-9A5ED0FFCE54}" dt="2020-03-31T14:41:10.797" v="146"/>
          <ac:picMkLst>
            <pc:docMk/>
            <pc:sldMk cId="1728381879" sldId="337"/>
            <ac:picMk id="5" creationId="{FD38D859-BBA7-E945-B6D4-10DBD51BF2B4}"/>
          </ac:picMkLst>
        </pc:picChg>
        <pc:picChg chg="add">
          <ac:chgData name="Гость" userId="" providerId="Windows Live" clId="Web-{0816B552-03CD-43B6-BF41-9A5ED0FFCE54}" dt="2020-03-31T14:41:11.312" v="147"/>
          <ac:picMkLst>
            <pc:docMk/>
            <pc:sldMk cId="1728381879" sldId="337"/>
            <ac:picMk id="7" creationId="{A2A73347-F541-465D-B4F2-592F402F7F86}"/>
          </ac:picMkLst>
        </pc:picChg>
      </pc:sldChg>
      <pc:sldChg chg="addSp delSp modSp">
        <pc:chgData name="Гость" userId="" providerId="Windows Live" clId="Web-{0816B552-03CD-43B6-BF41-9A5ED0FFCE54}" dt="2020-03-31T15:57:55.655" v="1044" actId="20577"/>
        <pc:sldMkLst>
          <pc:docMk/>
          <pc:sldMk cId="4086342900" sldId="338"/>
        </pc:sldMkLst>
        <pc:spChg chg="del mod">
          <ac:chgData name="Гость" userId="" providerId="Windows Live" clId="Web-{0816B552-03CD-43B6-BF41-9A5ED0FFCE54}" dt="2020-03-31T15:38:46.413" v="740"/>
          <ac:spMkLst>
            <pc:docMk/>
            <pc:sldMk cId="4086342900" sldId="338"/>
            <ac:spMk id="2" creationId="{72B854B4-4081-4333-9725-8808122E7218}"/>
          </ac:spMkLst>
        </pc:spChg>
        <pc:spChg chg="del mod">
          <ac:chgData name="Гость" userId="" providerId="Windows Live" clId="Web-{0816B552-03CD-43B6-BF41-9A5ED0FFCE54}" dt="2020-03-31T15:57:43.843" v="1041"/>
          <ac:spMkLst>
            <pc:docMk/>
            <pc:sldMk cId="4086342900" sldId="338"/>
            <ac:spMk id="3" creationId="{B13D815F-1649-4664-B365-38032E143CD9}"/>
          </ac:spMkLst>
        </pc:spChg>
        <pc:spChg chg="add mod">
          <ac:chgData name="Гость" userId="" providerId="Windows Live" clId="Web-{0816B552-03CD-43B6-BF41-9A5ED0FFCE54}" dt="2020-03-31T15:39:18.523" v="752" actId="20577"/>
          <ac:spMkLst>
            <pc:docMk/>
            <pc:sldMk cId="4086342900" sldId="338"/>
            <ac:spMk id="8" creationId="{DA306C69-28DA-46DA-A30C-B6CDE13227A7}"/>
          </ac:spMkLst>
        </pc:spChg>
        <pc:spChg chg="add mod">
          <ac:chgData name="Гость" userId="" providerId="Windows Live" clId="Web-{0816B552-03CD-43B6-BF41-9A5ED0FFCE54}" dt="2020-03-31T15:57:55.655" v="1044" actId="20577"/>
          <ac:spMkLst>
            <pc:docMk/>
            <pc:sldMk cId="4086342900" sldId="338"/>
            <ac:spMk id="10" creationId="{AD74575B-151A-44BC-A601-18ECB728D71F}"/>
          </ac:spMkLst>
        </pc:spChg>
        <pc:picChg chg="del">
          <ac:chgData name="Гость" userId="" providerId="Windows Live" clId="Web-{0816B552-03CD-43B6-BF41-9A5ED0FFCE54}" dt="2020-03-31T14:40:57.516" v="141"/>
          <ac:picMkLst>
            <pc:docMk/>
            <pc:sldMk cId="4086342900" sldId="338"/>
            <ac:picMk id="4" creationId="{1A7B5C94-B46D-0040-8BD3-8CF106F029B1}"/>
          </ac:picMkLst>
        </pc:picChg>
        <pc:picChg chg="add">
          <ac:chgData name="Гость" userId="" providerId="Windows Live" clId="Web-{0816B552-03CD-43B6-BF41-9A5ED0FFCE54}" dt="2020-03-31T14:40:58.344" v="142"/>
          <ac:picMkLst>
            <pc:docMk/>
            <pc:sldMk cId="4086342900" sldId="338"/>
            <ac:picMk id="6" creationId="{72ABE5B1-1D1B-4D53-AD0B-C25C9284A1F6}"/>
          </ac:picMkLst>
        </pc:picChg>
      </pc:sldChg>
      <pc:sldChg chg="addSp delSp modSp">
        <pc:chgData name="Гость" userId="" providerId="Windows Live" clId="Web-{0816B552-03CD-43B6-BF41-9A5ED0FFCE54}" dt="2020-03-31T15:58:24.624" v="1051" actId="20577"/>
        <pc:sldMkLst>
          <pc:docMk/>
          <pc:sldMk cId="1652773675" sldId="339"/>
        </pc:sldMkLst>
        <pc:spChg chg="del mod">
          <ac:chgData name="Гость" userId="" providerId="Windows Live" clId="Web-{0816B552-03CD-43B6-BF41-9A5ED0FFCE54}" dt="2020-03-31T15:42:23.055" v="803"/>
          <ac:spMkLst>
            <pc:docMk/>
            <pc:sldMk cId="1652773675" sldId="339"/>
            <ac:spMk id="2" creationId="{A3C94279-C9B5-46C3-994A-932C25198D04}"/>
          </ac:spMkLst>
        </pc:spChg>
        <pc:spChg chg="mod">
          <ac:chgData name="Гость" userId="" providerId="Windows Live" clId="Web-{0816B552-03CD-43B6-BF41-9A5ED0FFCE54}" dt="2020-03-31T15:58:24.624" v="1051" actId="20577"/>
          <ac:spMkLst>
            <pc:docMk/>
            <pc:sldMk cId="1652773675" sldId="339"/>
            <ac:spMk id="3" creationId="{C73400F5-DE63-4F5C-8458-5835421457F4}"/>
          </ac:spMkLst>
        </pc:spChg>
        <pc:spChg chg="add mod">
          <ac:chgData name="Гость" userId="" providerId="Windows Live" clId="Web-{0816B552-03CD-43B6-BF41-9A5ED0FFCE54}" dt="2020-03-31T15:42:32.899" v="807" actId="20577"/>
          <ac:spMkLst>
            <pc:docMk/>
            <pc:sldMk cId="1652773675" sldId="339"/>
            <ac:spMk id="8" creationId="{EE47A7A2-5DA9-4437-8B18-5A81EEA10286}"/>
          </ac:spMkLst>
        </pc:spChg>
        <pc:spChg chg="add del">
          <ac:chgData name="Гость" userId="" providerId="Windows Live" clId="Web-{0816B552-03CD-43B6-BF41-9A5ED0FFCE54}" dt="2020-03-31T15:58:12.718" v="1048"/>
          <ac:spMkLst>
            <pc:docMk/>
            <pc:sldMk cId="1652773675" sldId="339"/>
            <ac:spMk id="10" creationId="{549C4FEE-E337-474A-A2EB-1942970AFBB6}"/>
          </ac:spMkLst>
        </pc:spChg>
        <pc:spChg chg="add del">
          <ac:chgData name="Гость" userId="" providerId="Windows Live" clId="Web-{0816B552-03CD-43B6-BF41-9A5ED0FFCE54}" dt="2020-03-31T15:58:18.781" v="1050"/>
          <ac:spMkLst>
            <pc:docMk/>
            <pc:sldMk cId="1652773675" sldId="339"/>
            <ac:spMk id="12" creationId="{1CDA8E9A-567A-4FCF-B87F-2FC6EC33EBCD}"/>
          </ac:spMkLst>
        </pc:spChg>
        <pc:picChg chg="del">
          <ac:chgData name="Гость" userId="" providerId="Windows Live" clId="Web-{0816B552-03CD-43B6-BF41-9A5ED0FFCE54}" dt="2020-03-31T14:39:52.671" v="120"/>
          <ac:picMkLst>
            <pc:docMk/>
            <pc:sldMk cId="1652773675" sldId="339"/>
            <ac:picMk id="4" creationId="{4DF4ECA9-960A-2E4D-8FF5-4DCCBE988488}"/>
          </ac:picMkLst>
        </pc:picChg>
        <pc:picChg chg="add">
          <ac:chgData name="Гость" userId="" providerId="Windows Live" clId="Web-{0816B552-03CD-43B6-BF41-9A5ED0FFCE54}" dt="2020-03-31T14:39:52.718" v="121"/>
          <ac:picMkLst>
            <pc:docMk/>
            <pc:sldMk cId="1652773675" sldId="339"/>
            <ac:picMk id="6" creationId="{1155221E-C0C2-46AD-9EDC-6E4DFDFC2170}"/>
          </ac:picMkLst>
        </pc:picChg>
      </pc:sldChg>
      <pc:sldChg chg="add del replId">
        <pc:chgData name="Гость" userId="" providerId="Windows Live" clId="Web-{0816B552-03CD-43B6-BF41-9A5ED0FFCE54}" dt="2020-03-31T15:00:19.992" v="419"/>
        <pc:sldMkLst>
          <pc:docMk/>
          <pc:sldMk cId="1904232991" sldId="340"/>
        </pc:sldMkLst>
      </pc:sldChg>
    </pc:docChg>
  </pc:docChgLst>
  <pc:docChgLst>
    <pc:chgData name="Guest User" providerId="Windows Live" clId="Web-{D625036D-7209-4B9F-B6CE-DD59765652F7}"/>
    <pc:docChg chg="modSld">
      <pc:chgData name="Guest User" userId="" providerId="Windows Live" clId="Web-{D625036D-7209-4B9F-B6CE-DD59765652F7}" dt="2020-04-17T12:15:27.489" v="72" actId="20577"/>
      <pc:docMkLst>
        <pc:docMk/>
      </pc:docMkLst>
      <pc:sldChg chg="addSp delSp modSp">
        <pc:chgData name="Guest User" userId="" providerId="Windows Live" clId="Web-{D625036D-7209-4B9F-B6CE-DD59765652F7}" dt="2020-04-17T12:13:14.817" v="55" actId="1076"/>
        <pc:sldMkLst>
          <pc:docMk/>
          <pc:sldMk cId="621114934" sldId="265"/>
        </pc:sldMkLst>
        <pc:spChg chg="add mod">
          <ac:chgData name="Guest User" userId="" providerId="Windows Live" clId="Web-{D625036D-7209-4B9F-B6CE-DD59765652F7}" dt="2020-04-17T12:13:01.067" v="53" actId="1076"/>
          <ac:spMkLst>
            <pc:docMk/>
            <pc:sldMk cId="621114934" sldId="265"/>
            <ac:spMk id="2" creationId="{1224445C-4FF3-44D4-8E5E-6B1ADF7B1294}"/>
          </ac:spMkLst>
        </pc:spChg>
        <pc:spChg chg="del">
          <ac:chgData name="Guest User" userId="" providerId="Windows Live" clId="Web-{D625036D-7209-4B9F-B6CE-DD59765652F7}" dt="2020-04-17T12:11:20.144" v="39"/>
          <ac:spMkLst>
            <pc:docMk/>
            <pc:sldMk cId="621114934" sldId="265"/>
            <ac:spMk id="8" creationId="{00000000-0000-0000-0000-000000000000}"/>
          </ac:spMkLst>
        </pc:spChg>
        <pc:picChg chg="del">
          <ac:chgData name="Guest User" userId="" providerId="Windows Live" clId="Web-{D625036D-7209-4B9F-B6CE-DD59765652F7}" dt="2020-04-17T12:11:56.988" v="44"/>
          <ac:picMkLst>
            <pc:docMk/>
            <pc:sldMk cId="621114934" sldId="265"/>
            <ac:picMk id="6" creationId="{0509D2C2-7F6F-4DFF-94A5-6B6B5C1F32E6}"/>
          </ac:picMkLst>
        </pc:picChg>
        <pc:picChg chg="add mod">
          <ac:chgData name="Guest User" userId="" providerId="Windows Live" clId="Web-{D625036D-7209-4B9F-B6CE-DD59765652F7}" dt="2020-04-17T12:13:14.817" v="55" actId="1076"/>
          <ac:picMkLst>
            <pc:docMk/>
            <pc:sldMk cId="621114934" sldId="265"/>
            <ac:picMk id="7" creationId="{118C1ECB-5084-415E-B63C-B750BF1CE67F}"/>
          </ac:picMkLst>
        </pc:picChg>
        <pc:picChg chg="mod">
          <ac:chgData name="Guest User" userId="" providerId="Windows Live" clId="Web-{D625036D-7209-4B9F-B6CE-DD59765652F7}" dt="2020-04-17T12:12:05.566" v="46" actId="1076"/>
          <ac:picMkLst>
            <pc:docMk/>
            <pc:sldMk cId="621114934" sldId="265"/>
            <ac:picMk id="11" creationId="{2D658A58-2E20-4B99-A4F0-B3862A613154}"/>
          </ac:picMkLst>
        </pc:picChg>
        <pc:picChg chg="mod">
          <ac:chgData name="Guest User" userId="" providerId="Windows Live" clId="Web-{D625036D-7209-4B9F-B6CE-DD59765652F7}" dt="2020-04-17T12:12:14.379" v="47" actId="1076"/>
          <ac:picMkLst>
            <pc:docMk/>
            <pc:sldMk cId="621114934" sldId="265"/>
            <ac:picMk id="13" creationId="{772270E3-3CED-4BE9-A069-9567F031027C}"/>
          </ac:picMkLst>
        </pc:picChg>
        <pc:cxnChg chg="add mod">
          <ac:chgData name="Guest User" userId="" providerId="Windows Live" clId="Web-{D625036D-7209-4B9F-B6CE-DD59765652F7}" dt="2020-04-17T12:13:01.053" v="52" actId="1076"/>
          <ac:cxnSpMkLst>
            <pc:docMk/>
            <pc:sldMk cId="621114934" sldId="265"/>
            <ac:cxnSpMk id="9" creationId="{D6417565-A7E3-44E5-9798-D83C0C3E5014}"/>
          </ac:cxnSpMkLst>
        </pc:cxnChg>
        <pc:cxnChg chg="del">
          <ac:chgData name="Guest User" userId="" providerId="Windows Live" clId="Web-{D625036D-7209-4B9F-B6CE-DD59765652F7}" dt="2020-04-17T12:11:21.988" v="40"/>
          <ac:cxnSpMkLst>
            <pc:docMk/>
            <pc:sldMk cId="621114934" sldId="265"/>
            <ac:cxnSpMk id="10" creationId="{00000000-0000-0000-0000-000000000000}"/>
          </ac:cxnSpMkLst>
        </pc:cxnChg>
      </pc:sldChg>
      <pc:sldChg chg="modSp">
        <pc:chgData name="Guest User" userId="" providerId="Windows Live" clId="Web-{D625036D-7209-4B9F-B6CE-DD59765652F7}" dt="2020-04-17T12:08:18.721" v="22" actId="1076"/>
        <pc:sldMkLst>
          <pc:docMk/>
          <pc:sldMk cId="1709298715" sldId="279"/>
        </pc:sldMkLst>
        <pc:picChg chg="mod">
          <ac:chgData name="Guest User" userId="" providerId="Windows Live" clId="Web-{D625036D-7209-4B9F-B6CE-DD59765652F7}" dt="2020-04-17T12:08:18.721" v="22" actId="1076"/>
          <ac:picMkLst>
            <pc:docMk/>
            <pc:sldMk cId="1709298715" sldId="279"/>
            <ac:picMk id="3074" creationId="{00000000-0000-0000-0000-000000000000}"/>
          </ac:picMkLst>
        </pc:picChg>
      </pc:sldChg>
      <pc:sldChg chg="modSp">
        <pc:chgData name="Guest User" userId="" providerId="Windows Live" clId="Web-{D625036D-7209-4B9F-B6CE-DD59765652F7}" dt="2020-04-17T12:07:42.877" v="7" actId="1076"/>
        <pc:sldMkLst>
          <pc:docMk/>
          <pc:sldMk cId="3449611050" sldId="284"/>
        </pc:sldMkLst>
        <pc:picChg chg="mod">
          <ac:chgData name="Guest User" userId="" providerId="Windows Live" clId="Web-{D625036D-7209-4B9F-B6CE-DD59765652F7}" dt="2020-04-17T12:07:26.064" v="4" actId="14100"/>
          <ac:picMkLst>
            <pc:docMk/>
            <pc:sldMk cId="3449611050" sldId="284"/>
            <ac:picMk id="9" creationId="{00000000-0000-0000-0000-000000000000}"/>
          </ac:picMkLst>
        </pc:picChg>
        <pc:picChg chg="mod">
          <ac:chgData name="Guest User" userId="" providerId="Windows Live" clId="Web-{D625036D-7209-4B9F-B6CE-DD59765652F7}" dt="2020-04-17T12:07:42.877" v="7" actId="1076"/>
          <ac:picMkLst>
            <pc:docMk/>
            <pc:sldMk cId="3449611050" sldId="284"/>
            <ac:picMk id="6146" creationId="{00000000-0000-0000-0000-000000000000}"/>
          </ac:picMkLst>
        </pc:picChg>
        <pc:picChg chg="mod">
          <ac:chgData name="Guest User" userId="" providerId="Windows Live" clId="Web-{D625036D-7209-4B9F-B6CE-DD59765652F7}" dt="2020-04-17T12:07:39.064" v="6" actId="1076"/>
          <ac:picMkLst>
            <pc:docMk/>
            <pc:sldMk cId="3449611050" sldId="284"/>
            <ac:picMk id="6152" creationId="{00000000-0000-0000-0000-000000000000}"/>
          </ac:picMkLst>
        </pc:picChg>
      </pc:sldChg>
      <pc:sldChg chg="modSp">
        <pc:chgData name="Guest User" userId="" providerId="Windows Live" clId="Web-{D625036D-7209-4B9F-B6CE-DD59765652F7}" dt="2020-04-17T12:08:37.986" v="23" actId="1076"/>
        <pc:sldMkLst>
          <pc:docMk/>
          <pc:sldMk cId="3066767599" sldId="285"/>
        </pc:sldMkLst>
        <pc:picChg chg="mod">
          <ac:chgData name="Guest User" userId="" providerId="Windows Live" clId="Web-{D625036D-7209-4B9F-B6CE-DD59765652F7}" dt="2020-04-17T12:08:37.986" v="23" actId="1076"/>
          <ac:picMkLst>
            <pc:docMk/>
            <pc:sldMk cId="3066767599" sldId="285"/>
            <ac:picMk id="5" creationId="{00000000-0000-0000-0000-000000000000}"/>
          </ac:picMkLst>
        </pc:picChg>
      </pc:sldChg>
      <pc:sldChg chg="addSp delSp modSp">
        <pc:chgData name="Guest User" userId="" providerId="Windows Live" clId="Web-{D625036D-7209-4B9F-B6CE-DD59765652F7}" dt="2020-04-17T12:15:26.786" v="71" actId="20577"/>
        <pc:sldMkLst>
          <pc:docMk/>
          <pc:sldMk cId="225787664" sldId="287"/>
        </pc:sldMkLst>
        <pc:spChg chg="add mod">
          <ac:chgData name="Guest User" userId="" providerId="Windows Live" clId="Web-{D625036D-7209-4B9F-B6CE-DD59765652F7}" dt="2020-04-17T12:15:26.786" v="71" actId="20577"/>
          <ac:spMkLst>
            <pc:docMk/>
            <pc:sldMk cId="225787664" sldId="287"/>
            <ac:spMk id="12" creationId="{6AD05976-CD5F-4291-842E-78C060558955}"/>
          </ac:spMkLst>
        </pc:spChg>
        <pc:spChg chg="del mod">
          <ac:chgData name="Guest User" userId="" providerId="Windows Live" clId="Web-{D625036D-7209-4B9F-B6CE-DD59765652F7}" dt="2020-04-17T12:13:29.942" v="58"/>
          <ac:spMkLst>
            <pc:docMk/>
            <pc:sldMk cId="225787664" sldId="287"/>
            <ac:spMk id="13" creationId="{00000000-0000-0000-0000-000000000000}"/>
          </ac:spMkLst>
        </pc:spChg>
        <pc:picChg chg="mod">
          <ac:chgData name="Guest User" userId="" providerId="Windows Live" clId="Web-{D625036D-7209-4B9F-B6CE-DD59765652F7}" dt="2020-04-17T12:13:54.489" v="67" actId="1076"/>
          <ac:picMkLst>
            <pc:docMk/>
            <pc:sldMk cId="225787664" sldId="287"/>
            <ac:picMk id="4" creationId="{4665EDD5-4EBF-42F9-ACBF-68B2B33E2CD2}"/>
          </ac:picMkLst>
        </pc:picChg>
        <pc:picChg chg="del">
          <ac:chgData name="Guest User" userId="" providerId="Windows Live" clId="Web-{D625036D-7209-4B9F-B6CE-DD59765652F7}" dt="2020-04-17T12:13:27.535" v="57"/>
          <ac:picMkLst>
            <pc:docMk/>
            <pc:sldMk cId="225787664" sldId="287"/>
            <ac:picMk id="9" creationId="{18C684E8-24FF-45A6-950E-90830B369D6F}"/>
          </ac:picMkLst>
        </pc:picChg>
        <pc:picChg chg="add">
          <ac:chgData name="Guest User" userId="" providerId="Windows Live" clId="Web-{D625036D-7209-4B9F-B6CE-DD59765652F7}" dt="2020-04-17T12:13:30.317" v="60"/>
          <ac:picMkLst>
            <pc:docMk/>
            <pc:sldMk cId="225787664" sldId="287"/>
            <ac:picMk id="16" creationId="{E96EAEE0-1934-4E6C-AA18-ABE4A71C6D08}"/>
          </ac:picMkLst>
        </pc:picChg>
        <pc:picChg chg="mod">
          <ac:chgData name="Guest User" userId="" providerId="Windows Live" clId="Web-{D625036D-7209-4B9F-B6CE-DD59765652F7}" dt="2020-04-17T12:13:51.223" v="66" actId="1076"/>
          <ac:picMkLst>
            <pc:docMk/>
            <pc:sldMk cId="225787664" sldId="287"/>
            <ac:picMk id="17" creationId="{34755DDF-BD40-4419-B540-2443F0DF65A1}"/>
          </ac:picMkLst>
        </pc:picChg>
        <pc:cxnChg chg="add del mod">
          <ac:chgData name="Guest User" userId="" providerId="Windows Live" clId="Web-{D625036D-7209-4B9F-B6CE-DD59765652F7}" dt="2020-04-17T12:13:27.535" v="56"/>
          <ac:cxnSpMkLst>
            <pc:docMk/>
            <pc:sldMk cId="225787664" sldId="287"/>
            <ac:cxnSpMk id="11" creationId="{665CCDD7-6B2B-418F-AE4A-AFE5FB9FA71A}"/>
          </ac:cxnSpMkLst>
        </pc:cxnChg>
        <pc:cxnChg chg="add mod">
          <ac:chgData name="Guest User" userId="" providerId="Windows Live" clId="Web-{D625036D-7209-4B9F-B6CE-DD59765652F7}" dt="2020-04-17T12:15:08.099" v="69" actId="14100"/>
          <ac:cxnSpMkLst>
            <pc:docMk/>
            <pc:sldMk cId="225787664" sldId="287"/>
            <ac:cxnSpMk id="20" creationId="{F7ADE645-325E-4CC3-8F7A-4676D16FBD2C}"/>
          </ac:cxnSpMkLst>
        </pc:cxnChg>
      </pc:sldChg>
      <pc:sldChg chg="modSp">
        <pc:chgData name="Guest User" userId="" providerId="Windows Live" clId="Web-{D625036D-7209-4B9F-B6CE-DD59765652F7}" dt="2020-04-17T12:06:38.329" v="1" actId="20577"/>
        <pc:sldMkLst>
          <pc:docMk/>
          <pc:sldMk cId="2676332685" sldId="292"/>
        </pc:sldMkLst>
        <pc:spChg chg="mod">
          <ac:chgData name="Guest User" userId="" providerId="Windows Live" clId="Web-{D625036D-7209-4B9F-B6CE-DD59765652F7}" dt="2020-04-17T12:06:38.329" v="1" actId="20577"/>
          <ac:spMkLst>
            <pc:docMk/>
            <pc:sldMk cId="2676332685" sldId="292"/>
            <ac:spMk id="2" creationId="{A39425C5-7E50-4431-9984-3D0F20741406}"/>
          </ac:spMkLst>
        </pc:spChg>
      </pc:sldChg>
      <pc:sldChg chg="delSp">
        <pc:chgData name="Guest User" userId="" providerId="Windows Live" clId="Web-{D625036D-7209-4B9F-B6CE-DD59765652F7}" dt="2020-04-17T12:06:44.376" v="2"/>
        <pc:sldMkLst>
          <pc:docMk/>
          <pc:sldMk cId="223983327" sldId="294"/>
        </pc:sldMkLst>
        <pc:picChg chg="del">
          <ac:chgData name="Guest User" userId="" providerId="Windows Live" clId="Web-{D625036D-7209-4B9F-B6CE-DD59765652F7}" dt="2020-04-17T12:06:44.376" v="2"/>
          <ac:picMkLst>
            <pc:docMk/>
            <pc:sldMk cId="223983327" sldId="294"/>
            <ac:picMk id="5122" creationId="{00000000-0000-0000-0000-000000000000}"/>
          </ac:picMkLst>
        </pc:picChg>
      </pc:sldChg>
      <pc:sldChg chg="modSp">
        <pc:chgData name="Guest User" userId="" providerId="Windows Live" clId="Web-{D625036D-7209-4B9F-B6CE-DD59765652F7}" dt="2020-04-17T12:08:47.487" v="24" actId="1076"/>
        <pc:sldMkLst>
          <pc:docMk/>
          <pc:sldMk cId="3059830162" sldId="334"/>
        </pc:sldMkLst>
        <pc:spChg chg="mod">
          <ac:chgData name="Guest User" userId="" providerId="Windows Live" clId="Web-{D625036D-7209-4B9F-B6CE-DD59765652F7}" dt="2020-04-17T12:08:47.487" v="24" actId="1076"/>
          <ac:spMkLst>
            <pc:docMk/>
            <pc:sldMk cId="3059830162" sldId="334"/>
            <ac:spMk id="19" creationId="{FDDB7825-B968-42AD-8969-B51C700C02AA}"/>
          </ac:spMkLst>
        </pc:spChg>
      </pc:sldChg>
      <pc:sldChg chg="modSp">
        <pc:chgData name="Guest User" userId="" providerId="Windows Live" clId="Web-{D625036D-7209-4B9F-B6CE-DD59765652F7}" dt="2020-04-17T12:09:14.799" v="26" actId="1076"/>
        <pc:sldMkLst>
          <pc:docMk/>
          <pc:sldMk cId="1728381879" sldId="337"/>
        </pc:sldMkLst>
        <pc:spChg chg="mod">
          <ac:chgData name="Guest User" userId="" providerId="Windows Live" clId="Web-{D625036D-7209-4B9F-B6CE-DD59765652F7}" dt="2020-04-17T12:09:14.799" v="26" actId="1076"/>
          <ac:spMkLst>
            <pc:docMk/>
            <pc:sldMk cId="1728381879" sldId="337"/>
            <ac:spMk id="6" creationId="{13BB91FF-2924-4F22-A958-994155E4A716}"/>
          </ac:spMkLst>
        </pc:spChg>
      </pc:sldChg>
      <pc:sldChg chg="modSp">
        <pc:chgData name="Guest User" userId="" providerId="Windows Live" clId="Web-{D625036D-7209-4B9F-B6CE-DD59765652F7}" dt="2020-04-17T12:08:10.908" v="20" actId="20577"/>
        <pc:sldMkLst>
          <pc:docMk/>
          <pc:sldMk cId="1652773675" sldId="339"/>
        </pc:sldMkLst>
        <pc:spChg chg="mod">
          <ac:chgData name="Guest User" userId="" providerId="Windows Live" clId="Web-{D625036D-7209-4B9F-B6CE-DD59765652F7}" dt="2020-04-17T12:08:10.908" v="20" actId="20577"/>
          <ac:spMkLst>
            <pc:docMk/>
            <pc:sldMk cId="1652773675" sldId="339"/>
            <ac:spMk id="3" creationId="{C73400F5-DE63-4F5C-8458-5835421457F4}"/>
          </ac:spMkLst>
        </pc:spChg>
      </pc:sldChg>
    </pc:docChg>
  </pc:docChgLst>
  <pc:docChgLst>
    <pc:chgData name="Aleksandr Panov" userId="d6756e60216ed995" providerId="LiveId" clId="{31E86E95-71FD-41EA-9725-7CB43E63DEB2}"/>
    <pc:docChg chg="custSel modSld">
      <pc:chgData name="Aleksandr Panov" userId="d6756e60216ed995" providerId="LiveId" clId="{31E86E95-71FD-41EA-9725-7CB43E63DEB2}" dt="2020-03-16T16:44:40.404" v="85" actId="478"/>
      <pc:docMkLst>
        <pc:docMk/>
      </pc:docMkLst>
      <pc:sldChg chg="addSp delSp modSp mod">
        <pc:chgData name="Aleksandr Panov" userId="d6756e60216ed995" providerId="LiveId" clId="{31E86E95-71FD-41EA-9725-7CB43E63DEB2}" dt="2020-03-16T16:44:40.404" v="85" actId="478"/>
        <pc:sldMkLst>
          <pc:docMk/>
          <pc:sldMk cId="621114934" sldId="265"/>
        </pc:sldMkLst>
        <pc:spChg chg="del">
          <ac:chgData name="Aleksandr Panov" userId="d6756e60216ed995" providerId="LiveId" clId="{31E86E95-71FD-41EA-9725-7CB43E63DEB2}" dt="2020-03-16T16:44:33.719" v="84" actId="478"/>
          <ac:spMkLst>
            <pc:docMk/>
            <pc:sldMk cId="621114934" sldId="265"/>
            <ac:spMk id="2" creationId="{00000000-0000-0000-0000-000000000000}"/>
          </ac:spMkLst>
        </pc:spChg>
        <pc:spChg chg="add del mod">
          <ac:chgData name="Aleksandr Panov" userId="d6756e60216ed995" providerId="LiveId" clId="{31E86E95-71FD-41EA-9725-7CB43E63DEB2}" dt="2020-03-16T16:44:40.404" v="85" actId="478"/>
          <ac:spMkLst>
            <pc:docMk/>
            <pc:sldMk cId="621114934" sldId="265"/>
            <ac:spMk id="7" creationId="{9E5DE8C5-D2AF-4BAB-BC0A-7C61B855AE2A}"/>
          </ac:spMkLst>
        </pc:spChg>
      </pc:sldChg>
      <pc:sldChg chg="modSp mod">
        <pc:chgData name="Aleksandr Panov" userId="d6756e60216ed995" providerId="LiveId" clId="{31E86E95-71FD-41EA-9725-7CB43E63DEB2}" dt="2020-03-16T16:43:29.096" v="83" actId="27636"/>
        <pc:sldMkLst>
          <pc:docMk/>
          <pc:sldMk cId="2046610091" sldId="296"/>
        </pc:sldMkLst>
        <pc:spChg chg="mod">
          <ac:chgData name="Aleksandr Panov" userId="d6756e60216ed995" providerId="LiveId" clId="{31E86E95-71FD-41EA-9725-7CB43E63DEB2}" dt="2020-03-16T16:43:29.096" v="83" actId="27636"/>
          <ac:spMkLst>
            <pc:docMk/>
            <pc:sldMk cId="2046610091" sldId="296"/>
            <ac:spMk id="3" creationId="{00000000-0000-0000-0000-000000000000}"/>
          </ac:spMkLst>
        </pc:spChg>
      </pc:sldChg>
      <pc:sldChg chg="delSp">
        <pc:chgData name="Aleksandr Panov" userId="d6756e60216ed995" providerId="LiveId" clId="{31E86E95-71FD-41EA-9725-7CB43E63DEB2}" dt="2020-03-16T16:43:28.977" v="82" actId="478"/>
        <pc:sldMkLst>
          <pc:docMk/>
          <pc:sldMk cId="1487709608" sldId="305"/>
        </pc:sldMkLst>
        <pc:picChg chg="del">
          <ac:chgData name="Aleksandr Panov" userId="d6756e60216ed995" providerId="LiveId" clId="{31E86E95-71FD-41EA-9725-7CB43E63DEB2}" dt="2020-03-16T16:43:28.977" v="82" actId="478"/>
          <ac:picMkLst>
            <pc:docMk/>
            <pc:sldMk cId="1487709608" sldId="305"/>
            <ac:picMk id="11" creationId="{00000000-0000-0000-0000-000000000000}"/>
          </ac:picMkLst>
        </pc:picChg>
      </pc:sldChg>
      <pc:sldChg chg="modSp mod">
        <pc:chgData name="Aleksandr Panov" userId="d6756e60216ed995" providerId="LiveId" clId="{31E86E95-71FD-41EA-9725-7CB43E63DEB2}" dt="2020-03-16T16:42:46.217" v="81" actId="404"/>
        <pc:sldMkLst>
          <pc:docMk/>
          <pc:sldMk cId="1734049429" sldId="307"/>
        </pc:sldMkLst>
        <pc:spChg chg="mod">
          <ac:chgData name="Aleksandr Panov" userId="d6756e60216ed995" providerId="LiveId" clId="{31E86E95-71FD-41EA-9725-7CB43E63DEB2}" dt="2020-03-16T16:42:41.306" v="79" actId="404"/>
          <ac:spMkLst>
            <pc:docMk/>
            <pc:sldMk cId="1734049429" sldId="307"/>
            <ac:spMk id="3" creationId="{55AB6FE1-3064-4898-83EC-67D83EE17EF4}"/>
          </ac:spMkLst>
        </pc:spChg>
        <pc:spChg chg="mod">
          <ac:chgData name="Aleksandr Panov" userId="d6756e60216ed995" providerId="LiveId" clId="{31E86E95-71FD-41EA-9725-7CB43E63DEB2}" dt="2020-03-16T16:42:46.217" v="81" actId="404"/>
          <ac:spMkLst>
            <pc:docMk/>
            <pc:sldMk cId="1734049429" sldId="307"/>
            <ac:spMk id="4" creationId="{BDB9F550-76E8-46C7-A8B6-1CD9AFB83378}"/>
          </ac:spMkLst>
        </pc:spChg>
      </pc:sldChg>
    </pc:docChg>
  </pc:docChgLst>
  <pc:docChgLst>
    <pc:chgData name="Гость" providerId="Windows Live" clId="Web-{8B2B0AB2-49E4-4A6C-9BD8-C58BE662524C}"/>
    <pc:docChg chg="modSld">
      <pc:chgData name="Гость" userId="" providerId="Windows Live" clId="Web-{8B2B0AB2-49E4-4A6C-9BD8-C58BE662524C}" dt="2020-04-02T13:55:36.203" v="15" actId="20577"/>
      <pc:docMkLst>
        <pc:docMk/>
      </pc:docMkLst>
      <pc:sldChg chg="modSp">
        <pc:chgData name="Гость" userId="" providerId="Windows Live" clId="Web-{8B2B0AB2-49E4-4A6C-9BD8-C58BE662524C}" dt="2020-04-02T13:55:36.203" v="15" actId="20577"/>
        <pc:sldMkLst>
          <pc:docMk/>
          <pc:sldMk cId="3449611050" sldId="284"/>
        </pc:sldMkLst>
        <pc:spChg chg="mod">
          <ac:chgData name="Гость" userId="" providerId="Windows Live" clId="Web-{8B2B0AB2-49E4-4A6C-9BD8-C58BE662524C}" dt="2020-04-02T13:55:36.203" v="15" actId="20577"/>
          <ac:spMkLst>
            <pc:docMk/>
            <pc:sldMk cId="3449611050" sldId="284"/>
            <ac:spMk id="15" creationId="{7D1487B4-617E-4679-AEF6-AE67330433E9}"/>
          </ac:spMkLst>
        </pc:spChg>
      </pc:sldChg>
    </pc:docChg>
  </pc:docChgLst>
  <pc:docChgLst>
    <pc:chgData name="Aleksandr Panov" userId="d6756e60216ed995" providerId="LiveId" clId="{86DD1B2B-6579-42E5-AD59-B35B8009555C}"/>
    <pc:docChg chg="undo custSel addSld delSld modSld sldOrd">
      <pc:chgData name="Aleksandr Panov" userId="d6756e60216ed995" providerId="LiveId" clId="{86DD1B2B-6579-42E5-AD59-B35B8009555C}" dt="2020-03-16T07:24:55.386" v="1421" actId="20577"/>
      <pc:docMkLst>
        <pc:docMk/>
      </pc:docMkLst>
      <pc:sldChg chg="del">
        <pc:chgData name="Aleksandr Panov" userId="d6756e60216ed995" providerId="LiveId" clId="{86DD1B2B-6579-42E5-AD59-B35B8009555C}" dt="2020-03-16T06:54:31.060" v="127" actId="47"/>
        <pc:sldMkLst>
          <pc:docMk/>
          <pc:sldMk cId="1603263545" sldId="277"/>
        </pc:sldMkLst>
      </pc:sldChg>
      <pc:sldChg chg="modSp mod">
        <pc:chgData name="Aleksandr Panov" userId="d6756e60216ed995" providerId="LiveId" clId="{86DD1B2B-6579-42E5-AD59-B35B8009555C}" dt="2020-03-16T06:56:00.112" v="169" actId="14100"/>
        <pc:sldMkLst>
          <pc:docMk/>
          <pc:sldMk cId="2601010908" sldId="278"/>
        </pc:sldMkLst>
        <pc:picChg chg="mod">
          <ac:chgData name="Aleksandr Panov" userId="d6756e60216ed995" providerId="LiveId" clId="{86DD1B2B-6579-42E5-AD59-B35B8009555C}" dt="2020-03-16T06:56:00.112" v="169" actId="14100"/>
          <ac:picMkLst>
            <pc:docMk/>
            <pc:sldMk cId="2601010908" sldId="278"/>
            <ac:picMk id="5" creationId="{00000000-0000-0000-0000-000000000000}"/>
          </ac:picMkLst>
        </pc:picChg>
      </pc:sldChg>
      <pc:sldChg chg="ord">
        <pc:chgData name="Aleksandr Panov" userId="d6756e60216ed995" providerId="LiveId" clId="{86DD1B2B-6579-42E5-AD59-B35B8009555C}" dt="2020-03-16T06:54:40.731" v="129"/>
        <pc:sldMkLst>
          <pc:docMk/>
          <pc:sldMk cId="1709298715" sldId="279"/>
        </pc:sldMkLst>
      </pc:sldChg>
      <pc:sldChg chg="del">
        <pc:chgData name="Aleksandr Panov" userId="d6756e60216ed995" providerId="LiveId" clId="{86DD1B2B-6579-42E5-AD59-B35B8009555C}" dt="2020-03-16T06:54:30.124" v="126" actId="47"/>
        <pc:sldMkLst>
          <pc:docMk/>
          <pc:sldMk cId="3531336823" sldId="280"/>
        </pc:sldMkLst>
      </pc:sldChg>
      <pc:sldChg chg="modSp mod">
        <pc:chgData name="Aleksandr Panov" userId="d6756e60216ed995" providerId="LiveId" clId="{86DD1B2B-6579-42E5-AD59-B35B8009555C}" dt="2020-03-16T06:53:32.134" v="94" actId="20577"/>
        <pc:sldMkLst>
          <pc:docMk/>
          <pc:sldMk cId="3688660013" sldId="282"/>
        </pc:sldMkLst>
        <pc:spChg chg="mod">
          <ac:chgData name="Aleksandr Panov" userId="d6756e60216ed995" providerId="LiveId" clId="{86DD1B2B-6579-42E5-AD59-B35B8009555C}" dt="2020-03-16T06:53:32.134" v="94" actId="20577"/>
          <ac:spMkLst>
            <pc:docMk/>
            <pc:sldMk cId="3688660013" sldId="282"/>
            <ac:spMk id="9" creationId="{00000000-0000-0000-0000-000000000000}"/>
          </ac:spMkLst>
        </pc:spChg>
      </pc:sldChg>
      <pc:sldChg chg="ord">
        <pc:chgData name="Aleksandr Panov" userId="d6756e60216ed995" providerId="LiveId" clId="{86DD1B2B-6579-42E5-AD59-B35B8009555C}" dt="2020-03-16T06:54:50.446" v="131"/>
        <pc:sldMkLst>
          <pc:docMk/>
          <pc:sldMk cId="3449611050" sldId="284"/>
        </pc:sldMkLst>
      </pc:sldChg>
      <pc:sldChg chg="add">
        <pc:chgData name="Aleksandr Panov" userId="d6756e60216ed995" providerId="LiveId" clId="{86DD1B2B-6579-42E5-AD59-B35B8009555C}" dt="2020-03-16T06:55:30.196" v="168"/>
        <pc:sldMkLst>
          <pc:docMk/>
          <pc:sldMk cId="3066767599" sldId="285"/>
        </pc:sldMkLst>
      </pc:sldChg>
      <pc:sldChg chg="addSp delSp modSp mod ord">
        <pc:chgData name="Aleksandr Panov" userId="d6756e60216ed995" providerId="LiveId" clId="{86DD1B2B-6579-42E5-AD59-B35B8009555C}" dt="2020-03-16T07:11:48.763" v="683" actId="113"/>
        <pc:sldMkLst>
          <pc:docMk/>
          <pc:sldMk cId="1343265401" sldId="286"/>
        </pc:sldMkLst>
        <pc:spChg chg="add del mod">
          <ac:chgData name="Aleksandr Panov" userId="d6756e60216ed995" providerId="LiveId" clId="{86DD1B2B-6579-42E5-AD59-B35B8009555C}" dt="2020-03-16T07:08:56.018" v="522" actId="478"/>
          <ac:spMkLst>
            <pc:docMk/>
            <pc:sldMk cId="1343265401" sldId="286"/>
            <ac:spMk id="3" creationId="{1B4F35B9-8D8E-460A-85F5-D066EC2F30DC}"/>
          </ac:spMkLst>
        </pc:spChg>
        <pc:spChg chg="add mod">
          <ac:chgData name="Aleksandr Panov" userId="d6756e60216ed995" providerId="LiveId" clId="{86DD1B2B-6579-42E5-AD59-B35B8009555C}" dt="2020-03-16T07:11:48.763" v="683" actId="113"/>
          <ac:spMkLst>
            <pc:docMk/>
            <pc:sldMk cId="1343265401" sldId="286"/>
            <ac:spMk id="5" creationId="{C5FCB540-4BB4-4F56-8911-37583755FD01}"/>
          </ac:spMkLst>
        </pc:spChg>
        <pc:spChg chg="del mod">
          <ac:chgData name="Aleksandr Panov" userId="d6756e60216ed995" providerId="LiveId" clId="{86DD1B2B-6579-42E5-AD59-B35B8009555C}" dt="2020-03-16T07:08:53.171" v="521" actId="478"/>
          <ac:spMkLst>
            <pc:docMk/>
            <pc:sldMk cId="1343265401" sldId="286"/>
            <ac:spMk id="9" creationId="{00000000-0000-0000-0000-000000000000}"/>
          </ac:spMkLst>
        </pc:spChg>
        <pc:spChg chg="mod">
          <ac:chgData name="Aleksandr Panov" userId="d6756e60216ed995" providerId="LiveId" clId="{86DD1B2B-6579-42E5-AD59-B35B8009555C}" dt="2020-03-16T07:11:10.260" v="653" actId="20577"/>
          <ac:spMkLst>
            <pc:docMk/>
            <pc:sldMk cId="1343265401" sldId="286"/>
            <ac:spMk id="10" creationId="{00000000-0000-0000-0000-000000000000}"/>
          </ac:spMkLst>
        </pc:spChg>
        <pc:spChg chg="del">
          <ac:chgData name="Aleksandr Panov" userId="d6756e60216ed995" providerId="LiveId" clId="{86DD1B2B-6579-42E5-AD59-B35B8009555C}" dt="2020-03-16T07:08:44.996" v="518" actId="478"/>
          <ac:spMkLst>
            <pc:docMk/>
            <pc:sldMk cId="1343265401" sldId="286"/>
            <ac:spMk id="11" creationId="{00000000-0000-0000-0000-000000000000}"/>
          </ac:spMkLst>
        </pc:spChg>
        <pc:spChg chg="del">
          <ac:chgData name="Aleksandr Panov" userId="d6756e60216ed995" providerId="LiveId" clId="{86DD1B2B-6579-42E5-AD59-B35B8009555C}" dt="2020-03-16T07:08:47.659" v="519" actId="478"/>
          <ac:spMkLst>
            <pc:docMk/>
            <pc:sldMk cId="1343265401" sldId="286"/>
            <ac:spMk id="12" creationId="{00000000-0000-0000-0000-000000000000}"/>
          </ac:spMkLst>
        </pc:spChg>
        <pc:picChg chg="add mod">
          <ac:chgData name="Aleksandr Panov" userId="d6756e60216ed995" providerId="LiveId" clId="{86DD1B2B-6579-42E5-AD59-B35B8009555C}" dt="2020-03-16T07:11:43.091" v="681" actId="1076"/>
          <ac:picMkLst>
            <pc:docMk/>
            <pc:sldMk cId="1343265401" sldId="286"/>
            <ac:picMk id="4" creationId="{2D0E51B0-337E-4C32-B821-619D66B67203}"/>
          </ac:picMkLst>
        </pc:picChg>
      </pc:sldChg>
      <pc:sldChg chg="modSp mod">
        <pc:chgData name="Aleksandr Panov" userId="d6756e60216ed995" providerId="LiveId" clId="{86DD1B2B-6579-42E5-AD59-B35B8009555C}" dt="2020-03-16T06:50:17.179" v="0" actId="5793"/>
        <pc:sldMkLst>
          <pc:docMk/>
          <pc:sldMk cId="2991095350" sldId="289"/>
        </pc:sldMkLst>
        <pc:spChg chg="mod">
          <ac:chgData name="Aleksandr Panov" userId="d6756e60216ed995" providerId="LiveId" clId="{86DD1B2B-6579-42E5-AD59-B35B8009555C}" dt="2020-03-16T06:50:17.179" v="0" actId="5793"/>
          <ac:spMkLst>
            <pc:docMk/>
            <pc:sldMk cId="2991095350" sldId="289"/>
            <ac:spMk id="11" creationId="{00000000-0000-0000-0000-000000000000}"/>
          </ac:spMkLst>
        </pc:spChg>
      </pc:sldChg>
      <pc:sldChg chg="modSp mod">
        <pc:chgData name="Aleksandr Panov" userId="d6756e60216ed995" providerId="LiveId" clId="{86DD1B2B-6579-42E5-AD59-B35B8009555C}" dt="2020-03-16T06:50:28.618" v="2" actId="1076"/>
        <pc:sldMkLst>
          <pc:docMk/>
          <pc:sldMk cId="290239408" sldId="290"/>
        </pc:sldMkLst>
        <pc:spChg chg="mod">
          <ac:chgData name="Aleksandr Panov" userId="d6756e60216ed995" providerId="LiveId" clId="{86DD1B2B-6579-42E5-AD59-B35B8009555C}" dt="2020-03-16T06:50:25.217" v="1" actId="14100"/>
          <ac:spMkLst>
            <pc:docMk/>
            <pc:sldMk cId="290239408" sldId="290"/>
            <ac:spMk id="2" creationId="{00000000-0000-0000-0000-000000000000}"/>
          </ac:spMkLst>
        </pc:spChg>
        <pc:spChg chg="mod">
          <ac:chgData name="Aleksandr Panov" userId="d6756e60216ed995" providerId="LiveId" clId="{86DD1B2B-6579-42E5-AD59-B35B8009555C}" dt="2020-03-16T06:50:28.618" v="2" actId="1076"/>
          <ac:spMkLst>
            <pc:docMk/>
            <pc:sldMk cId="290239408" sldId="290"/>
            <ac:spMk id="3" creationId="{00000000-0000-0000-0000-000000000000}"/>
          </ac:spMkLst>
        </pc:spChg>
      </pc:sldChg>
      <pc:sldChg chg="del">
        <pc:chgData name="Aleksandr Panov" userId="d6756e60216ed995" providerId="LiveId" clId="{86DD1B2B-6579-42E5-AD59-B35B8009555C}" dt="2020-03-16T06:53:20.081" v="90" actId="47"/>
        <pc:sldMkLst>
          <pc:docMk/>
          <pc:sldMk cId="3414002025" sldId="306"/>
        </pc:sldMkLst>
      </pc:sldChg>
      <pc:sldChg chg="addSp modSp mod">
        <pc:chgData name="Aleksandr Panov" userId="d6756e60216ed995" providerId="LiveId" clId="{86DD1B2B-6579-42E5-AD59-B35B8009555C}" dt="2020-03-16T06:51:15.918" v="14" actId="1076"/>
        <pc:sldMkLst>
          <pc:docMk/>
          <pc:sldMk cId="1734049429" sldId="307"/>
        </pc:sldMkLst>
        <pc:picChg chg="add mod">
          <ac:chgData name="Aleksandr Panov" userId="d6756e60216ed995" providerId="LiveId" clId="{86DD1B2B-6579-42E5-AD59-B35B8009555C}" dt="2020-03-16T06:50:54.312" v="7" actId="1076"/>
          <ac:picMkLst>
            <pc:docMk/>
            <pc:sldMk cId="1734049429" sldId="307"/>
            <ac:picMk id="7" creationId="{D84A3D50-C76A-468A-8177-4CBCB55A5F9D}"/>
          </ac:picMkLst>
        </pc:picChg>
        <pc:picChg chg="add mod">
          <ac:chgData name="Aleksandr Panov" userId="d6756e60216ed995" providerId="LiveId" clId="{86DD1B2B-6579-42E5-AD59-B35B8009555C}" dt="2020-03-16T06:51:11.951" v="13" actId="1076"/>
          <ac:picMkLst>
            <pc:docMk/>
            <pc:sldMk cId="1734049429" sldId="307"/>
            <ac:picMk id="8" creationId="{BDAA3F8D-3B60-4ED8-871F-489039356CD1}"/>
          </ac:picMkLst>
        </pc:picChg>
        <pc:picChg chg="mod">
          <ac:chgData name="Aleksandr Panov" userId="d6756e60216ed995" providerId="LiveId" clId="{86DD1B2B-6579-42E5-AD59-B35B8009555C}" dt="2020-03-16T06:50:49.705" v="5" actId="1076"/>
          <ac:picMkLst>
            <pc:docMk/>
            <pc:sldMk cId="1734049429" sldId="307"/>
            <ac:picMk id="5122" creationId="{868D1819-FD6F-47E2-9385-BF5F03A33D06}"/>
          </ac:picMkLst>
        </pc:picChg>
        <pc:picChg chg="mod">
          <ac:chgData name="Aleksandr Panov" userId="d6756e60216ed995" providerId="LiveId" clId="{86DD1B2B-6579-42E5-AD59-B35B8009555C}" dt="2020-03-16T06:51:15.918" v="14" actId="1076"/>
          <ac:picMkLst>
            <pc:docMk/>
            <pc:sldMk cId="1734049429" sldId="307"/>
            <ac:picMk id="5124" creationId="{2D6AECDE-17C2-4703-9C1E-999A941FD8AE}"/>
          </ac:picMkLst>
        </pc:picChg>
      </pc:sldChg>
      <pc:sldChg chg="modSp add mod">
        <pc:chgData name="Aleksandr Panov" userId="d6756e60216ed995" providerId="LiveId" clId="{86DD1B2B-6579-42E5-AD59-B35B8009555C}" dt="2020-03-16T06:52:09.618" v="65" actId="20577"/>
        <pc:sldMkLst>
          <pc:docMk/>
          <pc:sldMk cId="2668254416" sldId="308"/>
        </pc:sldMkLst>
        <pc:spChg chg="mod">
          <ac:chgData name="Aleksandr Panov" userId="d6756e60216ed995" providerId="LiveId" clId="{86DD1B2B-6579-42E5-AD59-B35B8009555C}" dt="2020-03-16T06:52:09.618" v="65" actId="20577"/>
          <ac:spMkLst>
            <pc:docMk/>
            <pc:sldMk cId="2668254416" sldId="308"/>
            <ac:spMk id="2" creationId="{0F7C2C36-D44D-41AB-B727-63F0A2F8D0AD}"/>
          </ac:spMkLst>
        </pc:spChg>
      </pc:sldChg>
      <pc:sldChg chg="add del">
        <pc:chgData name="Aleksandr Panov" userId="d6756e60216ed995" providerId="LiveId" clId="{86DD1B2B-6579-42E5-AD59-B35B8009555C}" dt="2020-03-16T06:51:44.574" v="16" actId="47"/>
        <pc:sldMkLst>
          <pc:docMk/>
          <pc:sldMk cId="3746917952" sldId="308"/>
        </pc:sldMkLst>
      </pc:sldChg>
      <pc:sldChg chg="add del">
        <pc:chgData name="Aleksandr Panov" userId="d6756e60216ed995" providerId="LiveId" clId="{86DD1B2B-6579-42E5-AD59-B35B8009555C}" dt="2020-03-16T06:52:18.906" v="67" actId="47"/>
        <pc:sldMkLst>
          <pc:docMk/>
          <pc:sldMk cId="1847611745" sldId="309"/>
        </pc:sldMkLst>
      </pc:sldChg>
      <pc:sldChg chg="modSp add mod">
        <pc:chgData name="Aleksandr Panov" userId="d6756e60216ed995" providerId="LiveId" clId="{86DD1B2B-6579-42E5-AD59-B35B8009555C}" dt="2020-03-16T06:52:31.184" v="89" actId="20577"/>
        <pc:sldMkLst>
          <pc:docMk/>
          <pc:sldMk cId="2103005567" sldId="309"/>
        </pc:sldMkLst>
        <pc:spChg chg="mod">
          <ac:chgData name="Aleksandr Panov" userId="d6756e60216ed995" providerId="LiveId" clId="{86DD1B2B-6579-42E5-AD59-B35B8009555C}" dt="2020-03-16T06:52:31.184" v="89" actId="20577"/>
          <ac:spMkLst>
            <pc:docMk/>
            <pc:sldMk cId="2103005567" sldId="309"/>
            <ac:spMk id="2" creationId="{3E265062-CF2A-432A-9C17-11978D486D21}"/>
          </ac:spMkLst>
        </pc:spChg>
      </pc:sldChg>
      <pc:sldChg chg="add del">
        <pc:chgData name="Aleksandr Panov" userId="d6756e60216ed995" providerId="LiveId" clId="{86DD1B2B-6579-42E5-AD59-B35B8009555C}" dt="2020-03-16T06:53:43.496" v="96" actId="47"/>
        <pc:sldMkLst>
          <pc:docMk/>
          <pc:sldMk cId="885041605" sldId="310"/>
        </pc:sldMkLst>
      </pc:sldChg>
      <pc:sldChg chg="modSp add mod">
        <pc:chgData name="Aleksandr Panov" userId="d6756e60216ed995" providerId="LiveId" clId="{86DD1B2B-6579-42E5-AD59-B35B8009555C}" dt="2020-03-16T06:54:10.011" v="125" actId="20577"/>
        <pc:sldMkLst>
          <pc:docMk/>
          <pc:sldMk cId="2554402988" sldId="310"/>
        </pc:sldMkLst>
        <pc:spChg chg="mod">
          <ac:chgData name="Aleksandr Panov" userId="d6756e60216ed995" providerId="LiveId" clId="{86DD1B2B-6579-42E5-AD59-B35B8009555C}" dt="2020-03-16T06:54:10.011" v="125" actId="20577"/>
          <ac:spMkLst>
            <pc:docMk/>
            <pc:sldMk cId="2554402988" sldId="310"/>
            <ac:spMk id="2" creationId="{EA385602-347B-4C26-89F2-92F10D18259D}"/>
          </ac:spMkLst>
        </pc:spChg>
      </pc:sldChg>
      <pc:sldChg chg="addSp delSp modSp add mod">
        <pc:chgData name="Aleksandr Panov" userId="d6756e60216ed995" providerId="LiveId" clId="{86DD1B2B-6579-42E5-AD59-B35B8009555C}" dt="2020-03-16T06:59:43.101" v="193" actId="1076"/>
        <pc:sldMkLst>
          <pc:docMk/>
          <pc:sldMk cId="3480627530" sldId="311"/>
        </pc:sldMkLst>
        <pc:spChg chg="mod">
          <ac:chgData name="Aleksandr Panov" userId="d6756e60216ed995" providerId="LiveId" clId="{86DD1B2B-6579-42E5-AD59-B35B8009555C}" dt="2020-03-16T06:55:09.090" v="167" actId="20577"/>
          <ac:spMkLst>
            <pc:docMk/>
            <pc:sldMk cId="3480627530" sldId="311"/>
            <ac:spMk id="2" creationId="{0826A2EF-A6E8-4116-828A-6DD36F1B9F6E}"/>
          </ac:spMkLst>
        </pc:spChg>
        <pc:spChg chg="del">
          <ac:chgData name="Aleksandr Panov" userId="d6756e60216ed995" providerId="LiveId" clId="{86DD1B2B-6579-42E5-AD59-B35B8009555C}" dt="2020-03-16T06:56:43.683" v="171" actId="478"/>
          <ac:spMkLst>
            <pc:docMk/>
            <pc:sldMk cId="3480627530" sldId="311"/>
            <ac:spMk id="3" creationId="{BA282172-09F4-4E2A-B94E-1E88A291D306}"/>
          </ac:spMkLst>
        </pc:spChg>
        <pc:spChg chg="add mod">
          <ac:chgData name="Aleksandr Panov" userId="d6756e60216ed995" providerId="LiveId" clId="{86DD1B2B-6579-42E5-AD59-B35B8009555C}" dt="2020-03-16T06:59:05.359" v="181" actId="1076"/>
          <ac:spMkLst>
            <pc:docMk/>
            <pc:sldMk cId="3480627530" sldId="311"/>
            <ac:spMk id="5" creationId="{112952AC-A629-4EBF-A08E-476278A3C5AE}"/>
          </ac:spMkLst>
        </pc:spChg>
        <pc:graphicFrameChg chg="add del mod">
          <ac:chgData name="Aleksandr Panov" userId="d6756e60216ed995" providerId="LiveId" clId="{86DD1B2B-6579-42E5-AD59-B35B8009555C}" dt="2020-03-16T06:59:26.737" v="186"/>
          <ac:graphicFrameMkLst>
            <pc:docMk/>
            <pc:sldMk cId="3480627530" sldId="311"/>
            <ac:graphicFrameMk id="8" creationId="{B764677F-BB97-4DB4-A20B-907023C0EF0A}"/>
          </ac:graphicFrameMkLst>
        </pc:graphicFrameChg>
        <pc:picChg chg="add mod">
          <ac:chgData name="Aleksandr Panov" userId="d6756e60216ed995" providerId="LiveId" clId="{86DD1B2B-6579-42E5-AD59-B35B8009555C}" dt="2020-03-16T06:59:05.359" v="181" actId="1076"/>
          <ac:picMkLst>
            <pc:docMk/>
            <pc:sldMk cId="3480627530" sldId="311"/>
            <ac:picMk id="4" creationId="{93489D79-61F1-4035-8381-AA6B14CAAE07}"/>
          </ac:picMkLst>
        </pc:picChg>
        <pc:picChg chg="add mod">
          <ac:chgData name="Aleksandr Panov" userId="d6756e60216ed995" providerId="LiveId" clId="{86DD1B2B-6579-42E5-AD59-B35B8009555C}" dt="2020-03-16T06:59:43.101" v="193" actId="1076"/>
          <ac:picMkLst>
            <pc:docMk/>
            <pc:sldMk cId="3480627530" sldId="311"/>
            <ac:picMk id="6" creationId="{A7F56457-820E-4FB8-AD01-1F6E107DE10A}"/>
          </ac:picMkLst>
        </pc:picChg>
        <pc:picChg chg="add mod">
          <ac:chgData name="Aleksandr Panov" userId="d6756e60216ed995" providerId="LiveId" clId="{86DD1B2B-6579-42E5-AD59-B35B8009555C}" dt="2020-03-16T06:59:08.974" v="182" actId="1076"/>
          <ac:picMkLst>
            <pc:docMk/>
            <pc:sldMk cId="3480627530" sldId="311"/>
            <ac:picMk id="7" creationId="{F8AC2D37-0102-4EC4-8512-94D524066226}"/>
          </ac:picMkLst>
        </pc:picChg>
        <pc:picChg chg="add mod">
          <ac:chgData name="Aleksandr Panov" userId="d6756e60216ed995" providerId="LiveId" clId="{86DD1B2B-6579-42E5-AD59-B35B8009555C}" dt="2020-03-16T06:59:34.794" v="191" actId="1076"/>
          <ac:picMkLst>
            <pc:docMk/>
            <pc:sldMk cId="3480627530" sldId="311"/>
            <ac:picMk id="10" creationId="{68E4766F-671B-48CE-9E01-E3DAE2AAE71E}"/>
          </ac:picMkLst>
        </pc:picChg>
      </pc:sldChg>
      <pc:sldChg chg="add">
        <pc:chgData name="Aleksandr Panov" userId="d6756e60216ed995" providerId="LiveId" clId="{86DD1B2B-6579-42E5-AD59-B35B8009555C}" dt="2020-03-16T07:01:06.187" v="194"/>
        <pc:sldMkLst>
          <pc:docMk/>
          <pc:sldMk cId="3700905286" sldId="333"/>
        </pc:sldMkLst>
      </pc:sldChg>
      <pc:sldChg chg="add">
        <pc:chgData name="Aleksandr Panov" userId="d6756e60216ed995" providerId="LiveId" clId="{86DD1B2B-6579-42E5-AD59-B35B8009555C}" dt="2020-03-16T07:01:06.187" v="194"/>
        <pc:sldMkLst>
          <pc:docMk/>
          <pc:sldMk cId="3059830162" sldId="334"/>
        </pc:sldMkLst>
      </pc:sldChg>
      <pc:sldChg chg="modSp add mod">
        <pc:chgData name="Aleksandr Panov" userId="d6756e60216ed995" providerId="LiveId" clId="{86DD1B2B-6579-42E5-AD59-B35B8009555C}" dt="2020-03-16T07:01:35.900" v="239" actId="20577"/>
        <pc:sldMkLst>
          <pc:docMk/>
          <pc:sldMk cId="2049368407" sldId="335"/>
        </pc:sldMkLst>
        <pc:spChg chg="mod">
          <ac:chgData name="Aleksandr Panov" userId="d6756e60216ed995" providerId="LiveId" clId="{86DD1B2B-6579-42E5-AD59-B35B8009555C}" dt="2020-03-16T07:01:35.900" v="239" actId="20577"/>
          <ac:spMkLst>
            <pc:docMk/>
            <pc:sldMk cId="2049368407" sldId="335"/>
            <ac:spMk id="2" creationId="{65035E05-D18C-4EB1-9080-9DBBE5B048F4}"/>
          </ac:spMkLst>
        </pc:spChg>
      </pc:sldChg>
      <pc:sldChg chg="add del">
        <pc:chgData name="Aleksandr Panov" userId="d6756e60216ed995" providerId="LiveId" clId="{86DD1B2B-6579-42E5-AD59-B35B8009555C}" dt="2020-03-16T07:01:14.609" v="196" actId="47"/>
        <pc:sldMkLst>
          <pc:docMk/>
          <pc:sldMk cId="2928997445" sldId="335"/>
        </pc:sldMkLst>
      </pc:sldChg>
      <pc:sldChg chg="addSp delSp modSp add mod">
        <pc:chgData name="Aleksandr Panov" userId="d6756e60216ed995" providerId="LiveId" clId="{86DD1B2B-6579-42E5-AD59-B35B8009555C}" dt="2020-03-16T07:05:50.544" v="343" actId="20577"/>
        <pc:sldMkLst>
          <pc:docMk/>
          <pc:sldMk cId="3703345639" sldId="336"/>
        </pc:sldMkLst>
        <pc:spChg chg="mod">
          <ac:chgData name="Aleksandr Panov" userId="d6756e60216ed995" providerId="LiveId" clId="{86DD1B2B-6579-42E5-AD59-B35B8009555C}" dt="2020-03-16T07:05:50.544" v="343" actId="20577"/>
          <ac:spMkLst>
            <pc:docMk/>
            <pc:sldMk cId="3703345639" sldId="336"/>
            <ac:spMk id="2" creationId="{957AB8B8-6AB2-4177-B074-B1E6EDC762BD}"/>
          </ac:spMkLst>
        </pc:spChg>
        <pc:spChg chg="del">
          <ac:chgData name="Aleksandr Panov" userId="d6756e60216ed995" providerId="LiveId" clId="{86DD1B2B-6579-42E5-AD59-B35B8009555C}" dt="2020-03-16T07:03:58.988" v="243" actId="478"/>
          <ac:spMkLst>
            <pc:docMk/>
            <pc:sldMk cId="3703345639" sldId="336"/>
            <ac:spMk id="3" creationId="{CF0642B4-D501-4A53-8E92-6E78D97B3A7C}"/>
          </ac:spMkLst>
        </pc:spChg>
        <pc:spChg chg="add mod">
          <ac:chgData name="Aleksandr Panov" userId="d6756e60216ed995" providerId="LiveId" clId="{86DD1B2B-6579-42E5-AD59-B35B8009555C}" dt="2020-03-16T07:05:46.037" v="341" actId="1076"/>
          <ac:spMkLst>
            <pc:docMk/>
            <pc:sldMk cId="3703345639" sldId="336"/>
            <ac:spMk id="5" creationId="{49702EA7-33CA-4FA7-AE50-7AD89753724A}"/>
          </ac:spMkLst>
        </pc:spChg>
        <pc:picChg chg="add mod">
          <ac:chgData name="Aleksandr Panov" userId="d6756e60216ed995" providerId="LiveId" clId="{86DD1B2B-6579-42E5-AD59-B35B8009555C}" dt="2020-03-16T07:05:21.571" v="334" actId="1076"/>
          <ac:picMkLst>
            <pc:docMk/>
            <pc:sldMk cId="3703345639" sldId="336"/>
            <ac:picMk id="4" creationId="{E0449DA0-92B4-4638-B5B8-60F6C48453E6}"/>
          </ac:picMkLst>
        </pc:picChg>
      </pc:sldChg>
      <pc:sldChg chg="addSp modSp add mod">
        <pc:chgData name="Aleksandr Panov" userId="d6756e60216ed995" providerId="LiveId" clId="{86DD1B2B-6579-42E5-AD59-B35B8009555C}" dt="2020-03-16T07:12:18.434" v="693" actId="1076"/>
        <pc:sldMkLst>
          <pc:docMk/>
          <pc:sldMk cId="1728381879" sldId="337"/>
        </pc:sldMkLst>
        <pc:spChg chg="mod">
          <ac:chgData name="Aleksandr Panov" userId="d6756e60216ed995" providerId="LiveId" clId="{86DD1B2B-6579-42E5-AD59-B35B8009555C}" dt="2020-03-16T07:12:05.980" v="687"/>
          <ac:spMkLst>
            <pc:docMk/>
            <pc:sldMk cId="1728381879" sldId="337"/>
            <ac:spMk id="2" creationId="{B6A552DE-8F4D-4171-97F3-136FA4D0F66A}"/>
          </ac:spMkLst>
        </pc:spChg>
        <pc:spChg chg="mod">
          <ac:chgData name="Aleksandr Panov" userId="d6756e60216ed995" providerId="LiveId" clId="{86DD1B2B-6579-42E5-AD59-B35B8009555C}" dt="2020-03-16T07:12:03.529" v="686" actId="5793"/>
          <ac:spMkLst>
            <pc:docMk/>
            <pc:sldMk cId="1728381879" sldId="337"/>
            <ac:spMk id="3" creationId="{EFAAF504-5196-4168-9A54-6F46439195AC}"/>
          </ac:spMkLst>
        </pc:spChg>
        <pc:spChg chg="add mod">
          <ac:chgData name="Aleksandr Panov" userId="d6756e60216ed995" providerId="LiveId" clId="{86DD1B2B-6579-42E5-AD59-B35B8009555C}" dt="2020-03-16T07:12:18.434" v="693" actId="1076"/>
          <ac:spMkLst>
            <pc:docMk/>
            <pc:sldMk cId="1728381879" sldId="337"/>
            <ac:spMk id="4" creationId="{D3142A6B-8D7A-4F4F-80A3-46EA7ACD5A1A}"/>
          </ac:spMkLst>
        </pc:spChg>
      </pc:sldChg>
      <pc:sldChg chg="modSp add mod ord">
        <pc:chgData name="Aleksandr Panov" userId="d6756e60216ed995" providerId="LiveId" clId="{86DD1B2B-6579-42E5-AD59-B35B8009555C}" dt="2020-03-16T07:14:04.184" v="715" actId="20577"/>
        <pc:sldMkLst>
          <pc:docMk/>
          <pc:sldMk cId="4086342900" sldId="338"/>
        </pc:sldMkLst>
        <pc:spChg chg="mod">
          <ac:chgData name="Aleksandr Panov" userId="d6756e60216ed995" providerId="LiveId" clId="{86DD1B2B-6579-42E5-AD59-B35B8009555C}" dt="2020-03-16T07:10:09.450" v="572" actId="20577"/>
          <ac:spMkLst>
            <pc:docMk/>
            <pc:sldMk cId="4086342900" sldId="338"/>
            <ac:spMk id="2" creationId="{72B854B4-4081-4333-9725-8808122E7218}"/>
          </ac:spMkLst>
        </pc:spChg>
        <pc:spChg chg="mod">
          <ac:chgData name="Aleksandr Panov" userId="d6756e60216ed995" providerId="LiveId" clId="{86DD1B2B-6579-42E5-AD59-B35B8009555C}" dt="2020-03-16T07:14:04.184" v="715" actId="20577"/>
          <ac:spMkLst>
            <pc:docMk/>
            <pc:sldMk cId="4086342900" sldId="338"/>
            <ac:spMk id="3" creationId="{B13D815F-1649-4664-B365-38032E143CD9}"/>
          </ac:spMkLst>
        </pc:spChg>
      </pc:sldChg>
      <pc:sldChg chg="modSp add mod">
        <pc:chgData name="Aleksandr Panov" userId="d6756e60216ed995" providerId="LiveId" clId="{86DD1B2B-6579-42E5-AD59-B35B8009555C}" dt="2020-03-16T07:24:55.386" v="1421" actId="20577"/>
        <pc:sldMkLst>
          <pc:docMk/>
          <pc:sldMk cId="1652773675" sldId="339"/>
        </pc:sldMkLst>
        <pc:spChg chg="mod">
          <ac:chgData name="Aleksandr Panov" userId="d6756e60216ed995" providerId="LiveId" clId="{86DD1B2B-6579-42E5-AD59-B35B8009555C}" dt="2020-03-16T07:16:29.420" v="742" actId="20577"/>
          <ac:spMkLst>
            <pc:docMk/>
            <pc:sldMk cId="1652773675" sldId="339"/>
            <ac:spMk id="2" creationId="{A3C94279-C9B5-46C3-994A-932C25198D04}"/>
          </ac:spMkLst>
        </pc:spChg>
        <pc:spChg chg="mod">
          <ac:chgData name="Aleksandr Panov" userId="d6756e60216ed995" providerId="LiveId" clId="{86DD1B2B-6579-42E5-AD59-B35B8009555C}" dt="2020-03-16T07:24:55.386" v="1421" actId="20577"/>
          <ac:spMkLst>
            <pc:docMk/>
            <pc:sldMk cId="1652773675" sldId="339"/>
            <ac:spMk id="3" creationId="{C73400F5-DE63-4F5C-8458-5835421457F4}"/>
          </ac:spMkLst>
        </pc:spChg>
      </pc:sldChg>
    </pc:docChg>
  </pc:docChgLst>
  <pc:docChgLst>
    <pc:chgData name="Гость" providerId="Windows Live" clId="Web-{0608A613-A38E-49DF-B723-FB1D74EDFA0D}"/>
    <pc:docChg chg="modSld addMainMaster delMainMaster">
      <pc:chgData name="Гость" userId="" providerId="Windows Live" clId="Web-{0608A613-A38E-49DF-B723-FB1D74EDFA0D}" dt="2020-03-31T18:07:05.867" v="338" actId="20577"/>
      <pc:docMkLst>
        <pc:docMk/>
      </pc:docMkLst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2822483236" sldId="257"/>
        </pc:sldMkLst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621114934" sldId="265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621114934" sldId="265"/>
            <ac:spMk id="3" creationId="{00000000-0000-0000-0000-000000000000}"/>
          </ac:spMkLst>
        </pc:spChg>
        <pc:spChg chg="mod">
          <ac:chgData name="Гость" userId="" providerId="Windows Live" clId="Web-{0608A613-A38E-49DF-B723-FB1D74EDFA0D}" dt="2020-03-31T17:34:28.186" v="62" actId="20577"/>
          <ac:spMkLst>
            <pc:docMk/>
            <pc:sldMk cId="621114934" sldId="265"/>
            <ac:spMk id="4" creationId="{00000000-0000-0000-0000-000000000000}"/>
          </ac:spMkLst>
        </pc:sp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3411306667" sldId="267"/>
        </pc:sldMkLst>
        <pc:spChg chg="mod">
          <ac:chgData name="Гость" userId="" providerId="Windows Live" clId="Web-{0608A613-A38E-49DF-B723-FB1D74EDFA0D}" dt="2020-03-31T17:43:54.048" v="163" actId="20577"/>
          <ac:spMkLst>
            <pc:docMk/>
            <pc:sldMk cId="3411306667" sldId="267"/>
            <ac:spMk id="19" creationId="{94C519FE-D3CE-4582-9B90-59DF05EF95D7}"/>
          </ac:spMkLst>
        </pc:spChg>
      </pc:sldChg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1931554076" sldId="276"/>
        </pc:sldMkLst>
      </pc:sldChg>
      <pc:sldChg chg="delSp modSp mod modClrScheme chgLayout">
        <pc:chgData name="Гость" userId="" providerId="Windows Live" clId="Web-{0608A613-A38E-49DF-B723-FB1D74EDFA0D}" dt="2020-03-31T18:04:57.851" v="305"/>
        <pc:sldMkLst>
          <pc:docMk/>
          <pc:sldMk cId="2601010908" sldId="278"/>
        </pc:sldMkLst>
        <pc:spChg chg="mod">
          <ac:chgData name="Гость" userId="" providerId="Windows Live" clId="Web-{0608A613-A38E-49DF-B723-FB1D74EDFA0D}" dt="2020-03-31T17:39:43.625" v="107" actId="20577"/>
          <ac:spMkLst>
            <pc:docMk/>
            <pc:sldMk cId="2601010908" sldId="278"/>
            <ac:spMk id="4" creationId="{00000000-0000-0000-0000-000000000000}"/>
          </ac:spMkLst>
        </pc:spChg>
        <pc:spChg chg="mod">
          <ac:chgData name="Гость" userId="" providerId="Windows Live" clId="Web-{0608A613-A38E-49DF-B723-FB1D74EDFA0D}" dt="2020-03-31T17:39:35.063" v="103" actId="20577"/>
          <ac:spMkLst>
            <pc:docMk/>
            <pc:sldMk cId="2601010908" sldId="278"/>
            <ac:spMk id="7" creationId="{00000000-0000-0000-0000-000000000000}"/>
          </ac:spMkLst>
        </pc:spChg>
        <pc:spChg chg="del">
          <ac:chgData name="Гость" userId="" providerId="Windows Live" clId="Web-{0608A613-A38E-49DF-B723-FB1D74EDFA0D}" dt="2020-03-31T17:33:11.061" v="46"/>
          <ac:spMkLst>
            <pc:docMk/>
            <pc:sldMk cId="2601010908" sldId="278"/>
            <ac:spMk id="9" creationId="{C60B5927-2FFE-434D-9D56-653DDFDAF8A0}"/>
          </ac:spMkLst>
        </pc:spChg>
        <pc:picChg chg="mod">
          <ac:chgData name="Гость" userId="" providerId="Windows Live" clId="Web-{0608A613-A38E-49DF-B723-FB1D74EDFA0D}" dt="2020-03-31T17:33:17.780" v="47" actId="1076"/>
          <ac:picMkLst>
            <pc:docMk/>
            <pc:sldMk cId="2601010908" sldId="278"/>
            <ac:picMk id="3" creationId="{FCC3568F-39CA-4716-BA26-F919E5088416}"/>
          </ac:picMkLst>
        </pc:picChg>
        <pc:picChg chg="mod">
          <ac:chgData name="Гость" userId="" providerId="Windows Live" clId="Web-{0608A613-A38E-49DF-B723-FB1D74EDFA0D}" dt="2020-03-31T17:33:28.186" v="51" actId="1076"/>
          <ac:picMkLst>
            <pc:docMk/>
            <pc:sldMk cId="2601010908" sldId="278"/>
            <ac:picMk id="10" creationId="{00000000-0000-0000-0000-000000000000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709298715" sldId="279"/>
        </pc:sldMkLst>
        <pc:spChg chg="mod">
          <ac:chgData name="Гость" userId="" providerId="Windows Live" clId="Web-{0608A613-A38E-49DF-B723-FB1D74EDFA0D}" dt="2020-03-31T17:42:38.204" v="152" actId="20577"/>
          <ac:spMkLst>
            <pc:docMk/>
            <pc:sldMk cId="1709298715" sldId="279"/>
            <ac:spMk id="3" creationId="{7C6534CF-0202-4CBD-9E56-2D3B39B8AA09}"/>
          </ac:spMkLst>
        </pc:spChg>
        <pc:spChg chg="mod">
          <ac:chgData name="Гость" userId="" providerId="Windows Live" clId="Web-{0608A613-A38E-49DF-B723-FB1D74EDFA0D}" dt="2020-03-31T17:42:24.376" v="149" actId="1076"/>
          <ac:spMkLst>
            <pc:docMk/>
            <pc:sldMk cId="1709298715" sldId="279"/>
            <ac:spMk id="9" creationId="{ACFAEF01-383F-4E68-9BD1-D51AB079A699}"/>
          </ac:spMkLst>
        </pc:spChg>
        <pc:picChg chg="mod">
          <ac:chgData name="Гость" userId="" providerId="Windows Live" clId="Web-{0608A613-A38E-49DF-B723-FB1D74EDFA0D}" dt="2020-03-31T17:41:41.282" v="135" actId="1076"/>
          <ac:picMkLst>
            <pc:docMk/>
            <pc:sldMk cId="1709298715" sldId="279"/>
            <ac:picMk id="5" creationId="{00000000-0000-0000-0000-000000000000}"/>
          </ac:picMkLst>
        </pc:picChg>
        <pc:picChg chg="mod">
          <ac:chgData name="Гость" userId="" providerId="Windows Live" clId="Web-{0608A613-A38E-49DF-B723-FB1D74EDFA0D}" dt="2020-03-31T17:42:15.329" v="147" actId="1076"/>
          <ac:picMkLst>
            <pc:docMk/>
            <pc:sldMk cId="1709298715" sldId="279"/>
            <ac:picMk id="3074" creationId="{00000000-0000-0000-0000-000000000000}"/>
          </ac:picMkLst>
        </pc:picChg>
      </pc:sldChg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3449611050" sldId="284"/>
        </pc:sldMkLst>
      </pc:sldChg>
      <pc:sldChg chg="addSp delSp modSp mod modClrScheme chgLayout">
        <pc:chgData name="Гость" userId="" providerId="Windows Live" clId="Web-{0608A613-A38E-49DF-B723-FB1D74EDFA0D}" dt="2020-03-31T18:04:57.851" v="305"/>
        <pc:sldMkLst>
          <pc:docMk/>
          <pc:sldMk cId="3066767599" sldId="285"/>
        </pc:sldMkLst>
        <pc:spChg chg="mod">
          <ac:chgData name="Гость" userId="" providerId="Windows Live" clId="Web-{0608A613-A38E-49DF-B723-FB1D74EDFA0D}" dt="2020-03-31T17:39:53.860" v="109" actId="20577"/>
          <ac:spMkLst>
            <pc:docMk/>
            <pc:sldMk cId="3066767599" sldId="285"/>
            <ac:spMk id="3" creationId="{423759F3-70BE-49C3-BA4D-2D069362639D}"/>
          </ac:spMkLst>
        </pc:spChg>
        <pc:spChg chg="mod">
          <ac:chgData name="Гость" userId="" providerId="Windows Live" clId="Web-{0608A613-A38E-49DF-B723-FB1D74EDFA0D}" dt="2020-03-31T17:39:58.251" v="110" actId="20577"/>
          <ac:spMkLst>
            <pc:docMk/>
            <pc:sldMk cId="3066767599" sldId="285"/>
            <ac:spMk id="6" creationId="{00000000-0000-0000-0000-000000000000}"/>
          </ac:spMkLst>
        </pc:spChg>
        <pc:spChg chg="del mod">
          <ac:chgData name="Гость" userId="" providerId="Windows Live" clId="Web-{0608A613-A38E-49DF-B723-FB1D74EDFA0D}" dt="2020-03-31T17:40:18.188" v="116"/>
          <ac:spMkLst>
            <pc:docMk/>
            <pc:sldMk cId="3066767599" sldId="285"/>
            <ac:spMk id="7" creationId="{00000000-0000-0000-0000-000000000000}"/>
          </ac:spMkLst>
        </pc:spChg>
        <pc:spChg chg="del">
          <ac:chgData name="Гость" userId="" providerId="Windows Live" clId="Web-{0608A613-A38E-49DF-B723-FB1D74EDFA0D}" dt="2020-03-31T17:32:24.232" v="28"/>
          <ac:spMkLst>
            <pc:docMk/>
            <pc:sldMk cId="3066767599" sldId="285"/>
            <ac:spMk id="8" creationId="{00000000-0000-0000-0000-000000000000}"/>
          </ac:spMkLst>
        </pc:spChg>
        <pc:spChg chg="add mod">
          <ac:chgData name="Гость" userId="" providerId="Windows Live" clId="Web-{0608A613-A38E-49DF-B723-FB1D74EDFA0D}" dt="2020-03-31T17:41:13.626" v="127"/>
          <ac:spMkLst>
            <pc:docMk/>
            <pc:sldMk cId="3066767599" sldId="285"/>
            <ac:spMk id="10" creationId="{3F9341C5-094F-4D70-B0A3-E9D0A91E4C1E}"/>
          </ac:spMkLst>
        </pc:spChg>
        <pc:picChg chg="mod">
          <ac:chgData name="Гость" userId="" providerId="Windows Live" clId="Web-{0608A613-A38E-49DF-B723-FB1D74EDFA0D}" dt="2020-03-31T17:40:56.016" v="126" actId="1076"/>
          <ac:picMkLst>
            <pc:docMk/>
            <pc:sldMk cId="3066767599" sldId="285"/>
            <ac:picMk id="5" creationId="{00000000-0000-0000-0000-000000000000}"/>
          </ac:picMkLst>
        </pc:picChg>
        <pc:picChg chg="mod">
          <ac:chgData name="Гость" userId="" providerId="Windows Live" clId="Web-{0608A613-A38E-49DF-B723-FB1D74EDFA0D}" dt="2020-03-31T17:40:20.907" v="117" actId="1076"/>
          <ac:picMkLst>
            <pc:docMk/>
            <pc:sldMk cId="3066767599" sldId="285"/>
            <ac:picMk id="9" creationId="{00000000-0000-0000-0000-000000000000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343265401" sldId="286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1343265401" sldId="286"/>
            <ac:spMk id="10" creationId="{00000000-0000-0000-0000-000000000000}"/>
          </ac:spMkLst>
        </pc:spChg>
      </pc:sldChg>
      <pc:sldChg chg="addSp modSp mod modClrScheme chgLayout">
        <pc:chgData name="Гость" userId="" providerId="Windows Live" clId="Web-{0608A613-A38E-49DF-B723-FB1D74EDFA0D}" dt="2020-03-31T18:04:57.851" v="305"/>
        <pc:sldMkLst>
          <pc:docMk/>
          <pc:sldMk cId="225787664" sldId="287"/>
        </pc:sldMkLst>
        <pc:spChg chg="mod">
          <ac:chgData name="Гость" userId="" providerId="Windows Live" clId="Web-{0608A613-A38E-49DF-B723-FB1D74EDFA0D}" dt="2020-03-31T17:49:11.440" v="233" actId="14100"/>
          <ac:spMkLst>
            <pc:docMk/>
            <pc:sldMk cId="225787664" sldId="287"/>
            <ac:spMk id="2" creationId="{00000000-0000-0000-0000-000000000000}"/>
          </ac:spMkLst>
        </pc:spChg>
        <pc:spChg chg="mod ord">
          <ac:chgData name="Гость" userId="" providerId="Windows Live" clId="Web-{0608A613-A38E-49DF-B723-FB1D74EDFA0D}" dt="2020-03-31T18:04:57.851" v="305"/>
          <ac:spMkLst>
            <pc:docMk/>
            <pc:sldMk cId="225787664" sldId="287"/>
            <ac:spMk id="3" creationId="{00000000-0000-0000-0000-000000000000}"/>
          </ac:spMkLst>
        </pc:spChg>
        <pc:spChg chg="mod">
          <ac:chgData name="Гость" userId="" providerId="Windows Live" clId="Web-{0608A613-A38E-49DF-B723-FB1D74EDFA0D}" dt="2020-03-31T17:48:18.909" v="218" actId="20577"/>
          <ac:spMkLst>
            <pc:docMk/>
            <pc:sldMk cId="225787664" sldId="287"/>
            <ac:spMk id="13" creationId="{00000000-0000-0000-0000-000000000000}"/>
          </ac:spMkLst>
        </pc:spChg>
        <pc:picChg chg="mod">
          <ac:chgData name="Гость" userId="" providerId="Windows Live" clId="Web-{0608A613-A38E-49DF-B723-FB1D74EDFA0D}" dt="2020-03-31T18:00:22.022" v="273" actId="1076"/>
          <ac:picMkLst>
            <pc:docMk/>
            <pc:sldMk cId="225787664" sldId="287"/>
            <ac:picMk id="5" creationId="{00000000-0000-0000-0000-000000000000}"/>
          </ac:picMkLst>
        </pc:picChg>
        <pc:picChg chg="mod">
          <ac:chgData name="Гость" userId="" providerId="Windows Live" clId="Web-{0608A613-A38E-49DF-B723-FB1D74EDFA0D}" dt="2020-03-31T18:00:28.865" v="281" actId="1076"/>
          <ac:picMkLst>
            <pc:docMk/>
            <pc:sldMk cId="225787664" sldId="287"/>
            <ac:picMk id="6" creationId="{00000000-0000-0000-0000-000000000000}"/>
          </ac:picMkLst>
        </pc:picChg>
        <pc:picChg chg="mod">
          <ac:chgData name="Гость" userId="" providerId="Windows Live" clId="Web-{0608A613-A38E-49DF-B723-FB1D74EDFA0D}" dt="2020-03-31T18:00:23.303" v="274" actId="1076"/>
          <ac:picMkLst>
            <pc:docMk/>
            <pc:sldMk cId="225787664" sldId="287"/>
            <ac:picMk id="7" creationId="{00000000-0000-0000-0000-000000000000}"/>
          </ac:picMkLst>
        </pc:picChg>
        <pc:picChg chg="mod">
          <ac:chgData name="Гость" userId="" providerId="Windows Live" clId="Web-{0608A613-A38E-49DF-B723-FB1D74EDFA0D}" dt="2020-03-31T18:00:23.334" v="275" actId="1076"/>
          <ac:picMkLst>
            <pc:docMk/>
            <pc:sldMk cId="225787664" sldId="287"/>
            <ac:picMk id="8" creationId="{00000000-0000-0000-0000-000000000000}"/>
          </ac:picMkLst>
        </pc:picChg>
        <pc:picChg chg="add mod">
          <ac:chgData name="Гость" userId="" providerId="Windows Live" clId="Web-{0608A613-A38E-49DF-B723-FB1D74EDFA0D}" dt="2020-03-31T18:00:29.381" v="282" actId="1076"/>
          <ac:picMkLst>
            <pc:docMk/>
            <pc:sldMk cId="225787664" sldId="287"/>
            <ac:picMk id="10" creationId="{610C43D8-9D65-4A3A-A10C-0864BC0DDDEB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2991095350" sldId="289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991095350" sldId="289"/>
            <ac:spMk id="3" creationId="{00000000-0000-0000-0000-000000000000}"/>
          </ac:spMkLst>
        </pc:spChg>
      </pc:sldChg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290239408" sldId="290"/>
        </pc:sldMkLst>
      </pc:sldChg>
      <pc:sldChg chg="addSp delSp modSp mod setBg modClrScheme setClrOvrMap delDesignElem chgLayout">
        <pc:chgData name="Гость" userId="" providerId="Windows Live" clId="Web-{0608A613-A38E-49DF-B723-FB1D74EDFA0D}" dt="2020-03-31T18:04:57.851" v="305"/>
        <pc:sldMkLst>
          <pc:docMk/>
          <pc:sldMk cId="1319213321" sldId="291"/>
        </pc:sldMkLst>
        <pc:spChg chg="mod">
          <ac:chgData name="Гость" userId="" providerId="Windows Live" clId="Web-{0608A613-A38E-49DF-B723-FB1D74EDFA0D}" dt="2020-03-31T18:02:01.053" v="297" actId="14100"/>
          <ac:spMkLst>
            <pc:docMk/>
            <pc:sldMk cId="1319213321" sldId="291"/>
            <ac:spMk id="25" creationId="{CC091E56-352D-47BE-B9D8-AC782DA73505}"/>
          </ac:spMkLst>
        </pc:spChg>
        <pc:spChg chg="mod">
          <ac:chgData name="Гость" userId="" providerId="Windows Live" clId="Web-{0608A613-A38E-49DF-B723-FB1D74EDFA0D}" dt="2020-03-31T18:01:50.976" v="292" actId="20577"/>
          <ac:spMkLst>
            <pc:docMk/>
            <pc:sldMk cId="1319213321" sldId="291"/>
            <ac:spMk id="27" creationId="{31562512-C948-4417-B5A1-5BF3394214F6}"/>
          </ac:spMkLst>
        </pc:spChg>
        <pc:spChg chg="add del">
          <ac:chgData name="Гость" userId="" providerId="Windows Live" clId="Web-{0608A613-A38E-49DF-B723-FB1D74EDFA0D}" dt="2020-03-31T18:04:39.007" v="302"/>
          <ac:spMkLst>
            <pc:docMk/>
            <pc:sldMk cId="1319213321" sldId="291"/>
            <ac:spMk id="29" creationId="{8D70B121-56F4-4848-B38B-182089D909FA}"/>
          </ac:spMkLst>
        </pc:spChg>
        <pc:spChg chg="add del">
          <ac:chgData name="Гость" userId="" providerId="Windows Live" clId="Web-{0608A613-A38E-49DF-B723-FB1D74EDFA0D}" dt="2020-03-31T17:55:58.099" v="248"/>
          <ac:spMkLst>
            <pc:docMk/>
            <pc:sldMk cId="1319213321" sldId="291"/>
            <ac:spMk id="32" creationId="{8D70B121-56F4-4848-B38B-182089D909FA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1319213321" sldId="291"/>
            <ac:spMk id="39" creationId="{C7FA33FF-088D-4F16-95A2-2C64D353DEA8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1319213321" sldId="291"/>
            <ac:spMk id="41" creationId="{A376EFB1-01CF-419F-ABF1-2AF02BBFCBD1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1319213321" sldId="291"/>
            <ac:spMk id="43" creationId="{FF9DEA15-78BD-4750-AA18-B9F28A6D5AB8}"/>
          </ac:spMkLst>
        </pc:spChg>
        <pc:picChg chg="ord">
          <ac:chgData name="Гость" userId="" providerId="Windows Live" clId="Web-{0608A613-A38E-49DF-B723-FB1D74EDFA0D}" dt="2020-03-31T17:55:08.176" v="236"/>
          <ac:picMkLst>
            <pc:docMk/>
            <pc:sldMk cId="1319213321" sldId="291"/>
            <ac:picMk id="8" creationId="{A4EF243F-C99C-4F9B-BA47-A6A36DBD8FE1}"/>
          </ac:picMkLst>
        </pc:picChg>
        <pc:cxnChg chg="add del">
          <ac:chgData name="Гость" userId="" providerId="Windows Live" clId="Web-{0608A613-A38E-49DF-B723-FB1D74EDFA0D}" dt="2020-03-31T18:04:39.007" v="302"/>
          <ac:cxnSpMkLst>
            <pc:docMk/>
            <pc:sldMk cId="1319213321" sldId="291"/>
            <ac:cxnSpMk id="30" creationId="{2D72A2C9-F3CA-4216-8BAD-FA4C970C3C4E}"/>
          </ac:cxnSpMkLst>
        </pc:cxnChg>
        <pc:cxnChg chg="add del">
          <ac:chgData name="Гость" userId="" providerId="Windows Live" clId="Web-{0608A613-A38E-49DF-B723-FB1D74EDFA0D}" dt="2020-03-31T17:55:58.099" v="248"/>
          <ac:cxnSpMkLst>
            <pc:docMk/>
            <pc:sldMk cId="1319213321" sldId="291"/>
            <ac:cxnSpMk id="34" creationId="{2D72A2C9-F3CA-4216-8BAD-FA4C970C3C4E}"/>
          </ac:cxnSpMkLst>
        </pc:cxnChg>
      </pc:sldChg>
      <pc:sldChg chg="addSp delSp modSp mod setBg modClrScheme setClrOvrMap delDesignElem chgLayout">
        <pc:chgData name="Гость" userId="" providerId="Windows Live" clId="Web-{0608A613-A38E-49DF-B723-FB1D74EDFA0D}" dt="2020-03-31T18:07:05.617" v="337" actId="20577"/>
        <pc:sldMkLst>
          <pc:docMk/>
          <pc:sldMk cId="2676332685" sldId="292"/>
        </pc:sldMkLst>
        <pc:spChg chg="mod ord">
          <ac:chgData name="Гость" userId="" providerId="Windows Live" clId="Web-{0608A613-A38E-49DF-B723-FB1D74EDFA0D}" dt="2020-03-31T18:07:05.617" v="337" actId="20577"/>
          <ac:spMkLst>
            <pc:docMk/>
            <pc:sldMk cId="2676332685" sldId="292"/>
            <ac:spMk id="3" creationId="{00000000-0000-0000-0000-000000000000}"/>
          </ac:spMkLst>
        </pc:spChg>
        <pc:spChg chg="mod ord">
          <ac:chgData name="Гость" userId="" providerId="Windows Live" clId="Web-{0608A613-A38E-49DF-B723-FB1D74EDFA0D}" dt="2020-03-31T18:06:47.274" v="330"/>
          <ac:spMkLst>
            <pc:docMk/>
            <pc:sldMk cId="2676332685" sldId="292"/>
            <ac:spMk id="9" creationId="{B983AC2B-C33A-42D1-BB4F-C0B27C59A752}"/>
          </ac:spMkLst>
        </pc:spChg>
        <pc:spChg chg="add del">
          <ac:chgData name="Гость" userId="" providerId="Windows Live" clId="Web-{0608A613-A38E-49DF-B723-FB1D74EDFA0D}" dt="2020-03-31T18:04:39.007" v="302"/>
          <ac:spMkLst>
            <pc:docMk/>
            <pc:sldMk cId="2676332685" sldId="292"/>
            <ac:spMk id="11" creationId="{867D4867-5BA7-4462-B2F6-A23F4A622AA7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2676332685" sldId="292"/>
            <ac:spMk id="14" creationId="{867D4867-5BA7-4462-B2F6-A23F4A622AA7}"/>
          </ac:spMkLst>
        </pc:spChg>
        <pc:picChg chg="mod">
          <ac:chgData name="Гость" userId="" providerId="Windows Live" clId="Web-{0608A613-A38E-49DF-B723-FB1D74EDFA0D}" dt="2020-03-31T17:57:08.177" v="256"/>
          <ac:picMkLst>
            <pc:docMk/>
            <pc:sldMk cId="2676332685" sldId="292"/>
            <ac:picMk id="7" creationId="{00000000-0000-0000-0000-000000000000}"/>
          </ac:picMkLst>
        </pc:picChg>
      </pc:sldChg>
      <pc:sldChg chg="addSp delSp modSp mod modClrScheme chgLayout">
        <pc:chgData name="Гость" userId="" providerId="Windows Live" clId="Web-{0608A613-A38E-49DF-B723-FB1D74EDFA0D}" dt="2020-03-31T18:04:57.851" v="305"/>
        <pc:sldMkLst>
          <pc:docMk/>
          <pc:sldMk cId="2178027127" sldId="293"/>
        </pc:sldMkLst>
        <pc:spChg chg="add mod">
          <ac:chgData name="Гость" userId="" providerId="Windows Live" clId="Web-{0608A613-A38E-49DF-B723-FB1D74EDFA0D}" dt="2020-03-31T17:47:49.221" v="214" actId="14100"/>
          <ac:spMkLst>
            <pc:docMk/>
            <pc:sldMk cId="2178027127" sldId="293"/>
            <ac:spMk id="2" creationId="{6B076F07-45FD-47D4-89A8-22A89B116446}"/>
          </ac:spMkLst>
        </pc:spChg>
        <pc:spChg chg="del mod">
          <ac:chgData name="Гость" userId="" providerId="Windows Live" clId="Web-{0608A613-A38E-49DF-B723-FB1D74EDFA0D}" dt="2020-03-31T17:30:27.654" v="3"/>
          <ac:spMkLst>
            <pc:docMk/>
            <pc:sldMk cId="2178027127" sldId="293"/>
            <ac:spMk id="3" creationId="{00000000-0000-0000-0000-000000000000}"/>
          </ac:spMkLst>
        </pc:spChg>
        <pc:picChg chg="mod">
          <ac:chgData name="Гость" userId="" providerId="Windows Live" clId="Web-{0608A613-A38E-49DF-B723-FB1D74EDFA0D}" dt="2020-03-31T17:47:53.081" v="215" actId="1076"/>
          <ac:picMkLst>
            <pc:docMk/>
            <pc:sldMk cId="2178027127" sldId="293"/>
            <ac:picMk id="10" creationId="{00000000-0000-0000-0000-000000000000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223983327" sldId="294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23983327" sldId="294"/>
            <ac:spMk id="3" creationId="{00000000-0000-0000-0000-000000000000}"/>
          </ac:spMkLst>
        </pc:spChg>
        <pc:spChg chg="mod">
          <ac:chgData name="Гость" userId="" providerId="Windows Live" clId="Web-{0608A613-A38E-49DF-B723-FB1D74EDFA0D}" dt="2020-03-31T17:46:36.565" v="203" actId="20577"/>
          <ac:spMkLst>
            <pc:docMk/>
            <pc:sldMk cId="223983327" sldId="294"/>
            <ac:spMk id="12" creationId="{00000000-0000-0000-0000-000000000000}"/>
          </ac:spMkLst>
        </pc:spChg>
        <pc:picChg chg="mod">
          <ac:chgData name="Гость" userId="" providerId="Windows Live" clId="Web-{0608A613-A38E-49DF-B723-FB1D74EDFA0D}" dt="2020-03-31T17:46:24.111" v="196" actId="1076"/>
          <ac:picMkLst>
            <pc:docMk/>
            <pc:sldMk cId="223983327" sldId="294"/>
            <ac:picMk id="4" creationId="{00000000-0000-0000-0000-000000000000}"/>
          </ac:picMkLst>
        </pc:picChg>
        <pc:picChg chg="mod">
          <ac:chgData name="Гость" userId="" providerId="Windows Live" clId="Web-{0608A613-A38E-49DF-B723-FB1D74EDFA0D}" dt="2020-03-31T17:47:19.174" v="209" actId="1076"/>
          <ac:picMkLst>
            <pc:docMk/>
            <pc:sldMk cId="223983327" sldId="294"/>
            <ac:picMk id="6" creationId="{00000000-0000-0000-0000-000000000000}"/>
          </ac:picMkLst>
        </pc:picChg>
        <pc:picChg chg="mod">
          <ac:chgData name="Гость" userId="" providerId="Windows Live" clId="Web-{0608A613-A38E-49DF-B723-FB1D74EDFA0D}" dt="2020-03-31T17:46:20.190" v="194" actId="1076"/>
          <ac:picMkLst>
            <pc:docMk/>
            <pc:sldMk cId="223983327" sldId="294"/>
            <ac:picMk id="8" creationId="{00000000-0000-0000-0000-000000000000}"/>
          </ac:picMkLst>
        </pc:picChg>
        <pc:picChg chg="mod">
          <ac:chgData name="Гость" userId="" providerId="Windows Live" clId="Web-{0608A613-A38E-49DF-B723-FB1D74EDFA0D}" dt="2020-03-31T17:46:22.283" v="195" actId="1076"/>
          <ac:picMkLst>
            <pc:docMk/>
            <pc:sldMk cId="223983327" sldId="294"/>
            <ac:picMk id="9" creationId="{00000000-0000-0000-0000-000000000000}"/>
          </ac:picMkLst>
        </pc:picChg>
        <pc:picChg chg="mod">
          <ac:chgData name="Гость" userId="" providerId="Windows Live" clId="Web-{0608A613-A38E-49DF-B723-FB1D74EDFA0D}" dt="2020-03-31T17:46:53.034" v="208" actId="1076"/>
          <ac:picMkLst>
            <pc:docMk/>
            <pc:sldMk cId="223983327" sldId="294"/>
            <ac:picMk id="10" creationId="{00000000-0000-0000-0000-000000000000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443259429" sldId="295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443259429" sldId="295"/>
            <ac:spMk id="3" creationId="{00000000-0000-0000-0000-000000000000}"/>
          </ac:spMkLst>
        </pc:sp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2046610091" sldId="296"/>
        </pc:sldMkLst>
        <pc:spChg chg="mod">
          <ac:chgData name="Гость" userId="" providerId="Windows Live" clId="Web-{0608A613-A38E-49DF-B723-FB1D74EDFA0D}" dt="2020-03-31T17:45:12.299" v="170" actId="20577"/>
          <ac:spMkLst>
            <pc:docMk/>
            <pc:sldMk cId="2046610091" sldId="296"/>
            <ac:spMk id="10" creationId="{00000000-0000-0000-0000-000000000000}"/>
          </ac:spMkLst>
        </pc:spChg>
        <pc:spChg chg="mod">
          <ac:chgData name="Гость" userId="" providerId="Windows Live" clId="Web-{0608A613-A38E-49DF-B723-FB1D74EDFA0D}" dt="2020-03-31T17:45:07.892" v="168" actId="20577"/>
          <ac:spMkLst>
            <pc:docMk/>
            <pc:sldMk cId="2046610091" sldId="296"/>
            <ac:spMk id="21" creationId="{42862B56-5FC3-43B7-BAE7-20770A0FD8F9}"/>
          </ac:spMkLst>
        </pc:spChg>
        <pc:picChg chg="mod">
          <ac:chgData name="Гость" userId="" providerId="Windows Live" clId="Web-{0608A613-A38E-49DF-B723-FB1D74EDFA0D}" dt="2020-03-31T17:45:15.361" v="173" actId="1076"/>
          <ac:picMkLst>
            <pc:docMk/>
            <pc:sldMk cId="2046610091" sldId="296"/>
            <ac:picMk id="8" creationId="{00000000-0000-0000-0000-000000000000}"/>
          </ac:picMkLst>
        </pc:picChg>
        <pc:picChg chg="mod">
          <ac:chgData name="Гость" userId="" providerId="Windows Live" clId="Web-{0608A613-A38E-49DF-B723-FB1D74EDFA0D}" dt="2020-03-31T17:45:16.439" v="174" actId="1076"/>
          <ac:picMkLst>
            <pc:docMk/>
            <pc:sldMk cId="2046610091" sldId="296"/>
            <ac:picMk id="11" creationId="{00000000-0000-0000-0000-000000000000}"/>
          </ac:picMkLst>
        </pc:picChg>
      </pc:sldChg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1978249646" sldId="302"/>
        </pc:sldMkLst>
      </pc:sldChg>
      <pc:sldChg chg="addSp delSp mod modClrScheme chgLayout">
        <pc:chgData name="Гость" userId="" providerId="Windows Live" clId="Web-{0608A613-A38E-49DF-B723-FB1D74EDFA0D}" dt="2020-03-31T18:04:57.851" v="305"/>
        <pc:sldMkLst>
          <pc:docMk/>
          <pc:sldMk cId="224467321" sldId="303"/>
        </pc:sldMkLst>
        <pc:picChg chg="add">
          <ac:chgData name="Гость" userId="" providerId="Windows Live" clId="Web-{0608A613-A38E-49DF-B723-FB1D74EDFA0D}" dt="2020-03-31T17:44:10.548" v="165"/>
          <ac:picMkLst>
            <pc:docMk/>
            <pc:sldMk cId="224467321" sldId="303"/>
            <ac:picMk id="2" creationId="{06201067-C2E0-4BD9-9F27-C84832CF13FE}"/>
          </ac:picMkLst>
        </pc:picChg>
        <pc:picChg chg="del">
          <ac:chgData name="Гость" userId="" providerId="Windows Live" clId="Web-{0608A613-A38E-49DF-B723-FB1D74EDFA0D}" dt="2020-03-31T17:44:10.252" v="164"/>
          <ac:picMkLst>
            <pc:docMk/>
            <pc:sldMk cId="224467321" sldId="303"/>
            <ac:picMk id="11" creationId="{3B345C48-18AB-3B4B-A781-1EDE751AE4DA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63549616" sldId="304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163549616" sldId="304"/>
            <ac:spMk id="3" creationId="{00000000-0000-0000-0000-000000000000}"/>
          </ac:spMkLst>
        </pc:sp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487709608" sldId="305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1487709608" sldId="305"/>
            <ac:spMk id="3" creationId="{00000000-0000-0000-0000-000000000000}"/>
          </ac:spMkLst>
        </pc:spChg>
        <pc:spChg chg="mod">
          <ac:chgData name="Гость" userId="" providerId="Windows Live" clId="Web-{0608A613-A38E-49DF-B723-FB1D74EDFA0D}" dt="2020-03-31T17:32:00.061" v="27" actId="20577"/>
          <ac:spMkLst>
            <pc:docMk/>
            <pc:sldMk cId="1487709608" sldId="305"/>
            <ac:spMk id="5" creationId="{B5229840-83AF-4A46-B18F-7EB9C2AF3BE9}"/>
          </ac:spMkLst>
        </pc:spChg>
        <pc:spChg chg="mod">
          <ac:chgData name="Гость" userId="" providerId="Windows Live" clId="Web-{0608A613-A38E-49DF-B723-FB1D74EDFA0D}" dt="2020-03-31T17:45:42.346" v="183" actId="1076"/>
          <ac:spMkLst>
            <pc:docMk/>
            <pc:sldMk cId="1487709608" sldId="305"/>
            <ac:spMk id="10" creationId="{00000000-0000-0000-0000-000000000000}"/>
          </ac:spMkLst>
        </pc:spChg>
        <pc:picChg chg="mod">
          <ac:chgData name="Гость" userId="" providerId="Windows Live" clId="Web-{0608A613-A38E-49DF-B723-FB1D74EDFA0D}" dt="2020-03-31T17:45:40.049" v="182" actId="1076"/>
          <ac:picMkLst>
            <pc:docMk/>
            <pc:sldMk cId="1487709608" sldId="305"/>
            <ac:picMk id="9" creationId="{00000000-0000-0000-0000-000000000000}"/>
          </ac:picMkLst>
        </pc:pic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734049429" sldId="307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1734049429" sldId="307"/>
            <ac:spMk id="3" creationId="{55AB6FE1-3064-4898-83EC-67D83EE17EF4}"/>
          </ac:spMkLst>
        </pc:spChg>
        <pc:spChg chg="mod ord">
          <ac:chgData name="Гость" userId="" providerId="Windows Live" clId="Web-{0608A613-A38E-49DF-B723-FB1D74EDFA0D}" dt="2020-03-31T18:04:57.851" v="305"/>
          <ac:spMkLst>
            <pc:docMk/>
            <pc:sldMk cId="1734049429" sldId="307"/>
            <ac:spMk id="4" creationId="{BDB9F550-76E8-46C7-A8B6-1CD9AFB83378}"/>
          </ac:spMkLst>
        </pc:spChg>
      </pc:sldChg>
      <pc:sldChg chg="addSp delSp modSp mod setBg modClrScheme chgLayout">
        <pc:chgData name="Гость" userId="" providerId="Windows Live" clId="Web-{0608A613-A38E-49DF-B723-FB1D74EDFA0D}" dt="2020-03-31T18:04:57.851" v="305"/>
        <pc:sldMkLst>
          <pc:docMk/>
          <pc:sldMk cId="2668254416" sldId="308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668254416" sldId="308"/>
            <ac:spMk id="2" creationId="{0F7C2C36-D44D-41AB-B727-63F0A2F8D0AD}"/>
          </ac:spMkLst>
        </pc:spChg>
        <pc:spChg chg="add del">
          <ac:chgData name="Гость" userId="" providerId="Windows Live" clId="Web-{0608A613-A38E-49DF-B723-FB1D74EDFA0D}" dt="2020-03-31T17:53:09.270" v="235"/>
          <ac:spMkLst>
            <pc:docMk/>
            <pc:sldMk cId="2668254416" sldId="308"/>
            <ac:spMk id="9" creationId="{FFD48BC7-DC40-47DE-87EE-9F4B6ECB9ABB}"/>
          </ac:spMkLst>
        </pc:spChg>
        <pc:spChg chg="add del">
          <ac:chgData name="Гость" userId="" providerId="Windows Live" clId="Web-{0608A613-A38E-49DF-B723-FB1D74EDFA0D}" dt="2020-03-31T17:53:09.270" v="235"/>
          <ac:spMkLst>
            <pc:docMk/>
            <pc:sldMk cId="2668254416" sldId="308"/>
            <ac:spMk id="11" creationId="{E502BBC7-2C76-46F3-BC24-5985BC13DB88}"/>
          </ac:spMkLst>
        </pc:spChg>
        <pc:spChg chg="add del">
          <ac:chgData name="Гость" userId="" providerId="Windows Live" clId="Web-{0608A613-A38E-49DF-B723-FB1D74EDFA0D}" dt="2020-03-31T17:53:09.270" v="235"/>
          <ac:spMkLst>
            <pc:docMk/>
            <pc:sldMk cId="2668254416" sldId="308"/>
            <ac:spMk id="13" creationId="{C7F28D52-2A5F-4D23-81AE-7CB8B591C7AF}"/>
          </ac:spMkLst>
        </pc:spChg>
        <pc:spChg chg="add del">
          <ac:chgData name="Гость" userId="" providerId="Windows Live" clId="Web-{0608A613-A38E-49DF-B723-FB1D74EDFA0D}" dt="2020-03-31T17:53:09.270" v="235"/>
          <ac:spMkLst>
            <pc:docMk/>
            <pc:sldMk cId="2668254416" sldId="308"/>
            <ac:spMk id="15" creationId="{3629484E-3792-4B3D-89AD-7C8A1ED0E0D4}"/>
          </ac:spMkLst>
        </pc:spChg>
      </pc:sldChg>
      <pc:sldChg chg="addSp delSp modSp mod setBg modClrScheme setClrOvrMap delDesignElem chgLayout">
        <pc:chgData name="Гость" userId="" providerId="Windows Live" clId="Web-{0608A613-A38E-49DF-B723-FB1D74EDFA0D}" dt="2020-03-31T18:04:57.851" v="305"/>
        <pc:sldMkLst>
          <pc:docMk/>
          <pc:sldMk cId="2103005567" sldId="309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103005567" sldId="309"/>
            <ac:spMk id="2" creationId="{3E265062-CF2A-432A-9C17-11978D486D21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2103005567" sldId="309"/>
            <ac:spMk id="6" creationId="{FFD48BC7-DC40-47DE-87EE-9F4B6ECB9ABB}"/>
          </ac:spMkLst>
        </pc:spChg>
        <pc:spChg chg="add del">
          <ac:chgData name="Гость" userId="" providerId="Windows Live" clId="Web-{0608A613-A38E-49DF-B723-FB1D74EDFA0D}" dt="2020-03-31T18:02:36.460" v="299"/>
          <ac:spMkLst>
            <pc:docMk/>
            <pc:sldMk cId="2103005567" sldId="309"/>
            <ac:spMk id="7" creationId="{FFD48BC7-DC40-47DE-87EE-9F4B6ECB9ABB}"/>
          </ac:spMkLst>
        </pc:spChg>
        <pc:spChg chg="add del">
          <ac:chgData name="Гость" userId="" providerId="Windows Live" clId="Web-{0608A613-A38E-49DF-B723-FB1D74EDFA0D}" dt="2020-03-31T18:02:36.460" v="299"/>
          <ac:spMkLst>
            <pc:docMk/>
            <pc:sldMk cId="2103005567" sldId="309"/>
            <ac:spMk id="8" creationId="{E502BBC7-2C76-46F3-BC24-5985BC13DB88}"/>
          </ac:spMkLst>
        </pc:spChg>
        <pc:spChg chg="add del">
          <ac:chgData name="Гость" userId="" providerId="Windows Live" clId="Web-{0608A613-A38E-49DF-B723-FB1D74EDFA0D}" dt="2020-03-31T18:02:36.460" v="299"/>
          <ac:spMkLst>
            <pc:docMk/>
            <pc:sldMk cId="2103005567" sldId="309"/>
            <ac:spMk id="10" creationId="{C7F28D52-2A5F-4D23-81AE-7CB8B591C7AF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2103005567" sldId="309"/>
            <ac:spMk id="11" creationId="{E502BBC7-2C76-46F3-BC24-5985BC13DB88}"/>
          </ac:spMkLst>
        </pc:spChg>
        <pc:spChg chg="add del">
          <ac:chgData name="Гость" userId="" providerId="Windows Live" clId="Web-{0608A613-A38E-49DF-B723-FB1D74EDFA0D}" dt="2020-03-31T18:02:36.460" v="299"/>
          <ac:spMkLst>
            <pc:docMk/>
            <pc:sldMk cId="2103005567" sldId="309"/>
            <ac:spMk id="12" creationId="{3629484E-3792-4B3D-89AD-7C8A1ED0E0D4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2103005567" sldId="309"/>
            <ac:spMk id="13" creationId="{C7F28D52-2A5F-4D23-81AE-7CB8B591C7AF}"/>
          </ac:spMkLst>
        </pc:spChg>
        <pc:spChg chg="add del">
          <ac:chgData name="Гость" userId="" providerId="Windows Live" clId="Web-{0608A613-A38E-49DF-B723-FB1D74EDFA0D}" dt="2020-03-31T17:56:52.896" v="254"/>
          <ac:spMkLst>
            <pc:docMk/>
            <pc:sldMk cId="2103005567" sldId="309"/>
            <ac:spMk id="14" creationId="{053FB2EE-284F-4C87-AB3D-BBF87A9FAB97}"/>
          </ac:spMkLst>
        </pc:spChg>
        <pc:spChg chg="add del">
          <ac:chgData name="Гость" userId="" providerId="Windows Live" clId="Web-{0608A613-A38E-49DF-B723-FB1D74EDFA0D}" dt="2020-03-31T18:01:10.570" v="284"/>
          <ac:spMkLst>
            <pc:docMk/>
            <pc:sldMk cId="2103005567" sldId="309"/>
            <ac:spMk id="15" creationId="{3629484E-3792-4B3D-89AD-7C8A1ED0E0D4}"/>
          </ac:spMkLst>
        </pc:spChg>
        <pc:spChg chg="add del">
          <ac:chgData name="Гость" userId="" providerId="Windows Live" clId="Web-{0608A613-A38E-49DF-B723-FB1D74EDFA0D}" dt="2020-03-31T18:04:39.007" v="302"/>
          <ac:spMkLst>
            <pc:docMk/>
            <pc:sldMk cId="2103005567" sldId="309"/>
            <ac:spMk id="34" creationId="{1066A232-DA3A-45DA-90CB-5D1C8F25672F}"/>
          </ac:spMkLst>
        </pc:spChg>
        <pc:spChg chg="add del">
          <ac:chgData name="Гость" userId="" providerId="Windows Live" clId="Web-{0608A613-A38E-49DF-B723-FB1D74EDFA0D}" dt="2020-03-31T18:04:39.007" v="302"/>
          <ac:spMkLst>
            <pc:docMk/>
            <pc:sldMk cId="2103005567" sldId="309"/>
            <ac:spMk id="35" creationId="{6B1D0220-8502-4FC9-A709-1F268DFE73CC}"/>
          </ac:spMkLst>
        </pc:spChg>
        <pc:spChg chg="add del">
          <ac:chgData name="Гость" userId="" providerId="Windows Live" clId="Web-{0608A613-A38E-49DF-B723-FB1D74EDFA0D}" dt="2020-03-31T18:04:39.007" v="302"/>
          <ac:spMkLst>
            <pc:docMk/>
            <pc:sldMk cId="2103005567" sldId="309"/>
            <ac:spMk id="36" creationId="{84621B30-14E9-46CC-BC16-11C343C7CFF5}"/>
          </ac:spMkLst>
        </pc:spChg>
        <pc:grpChg chg="add del">
          <ac:chgData name="Гость" userId="" providerId="Windows Live" clId="Web-{0608A613-A38E-49DF-B723-FB1D74EDFA0D}" dt="2020-03-31T17:56:52.896" v="254"/>
          <ac:grpSpMkLst>
            <pc:docMk/>
            <pc:sldMk cId="2103005567" sldId="309"/>
            <ac:grpSpMk id="9" creationId="{D2C4BFA1-2075-4901-9E24-E41D1FDD51FD}"/>
          </ac:grpSpMkLst>
        </pc:grpChg>
        <pc:grpChg chg="add del">
          <ac:chgData name="Гость" userId="" providerId="Windows Live" clId="Web-{0608A613-A38E-49DF-B723-FB1D74EDFA0D}" dt="2020-03-31T18:04:39.007" v="302"/>
          <ac:grpSpMkLst>
            <pc:docMk/>
            <pc:sldMk cId="2103005567" sldId="309"/>
            <ac:grpSpMk id="37" creationId="{2D12E764-0992-43A1-B56A-B33BC391B76A}"/>
          </ac:grpSpMkLst>
        </pc:grp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2554402988" sldId="310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554402988" sldId="310"/>
            <ac:spMk id="2" creationId="{EA385602-347B-4C26-89F2-92F10D18259D}"/>
          </ac:spMkLst>
        </pc:spChg>
      </pc:sldChg>
      <pc:sldChg chg="mod modClrScheme chgLayout">
        <pc:chgData name="Гость" userId="" providerId="Windows Live" clId="Web-{0608A613-A38E-49DF-B723-FB1D74EDFA0D}" dt="2020-03-31T18:04:57.851" v="305"/>
        <pc:sldMkLst>
          <pc:docMk/>
          <pc:sldMk cId="3480627530" sldId="311"/>
        </pc:sldMkLst>
      </pc:sldChg>
      <pc:sldChg chg="delSp mod modClrScheme chgLayout">
        <pc:chgData name="Гость" userId="" providerId="Windows Live" clId="Web-{0608A613-A38E-49DF-B723-FB1D74EDFA0D}" dt="2020-03-31T18:04:57.851" v="305"/>
        <pc:sldMkLst>
          <pc:docMk/>
          <pc:sldMk cId="3700905286" sldId="333"/>
        </pc:sldMkLst>
        <pc:spChg chg="del">
          <ac:chgData name="Гость" userId="" providerId="Windows Live" clId="Web-{0608A613-A38E-49DF-B723-FB1D74EDFA0D}" dt="2020-03-31T17:38:36.172" v="96"/>
          <ac:spMkLst>
            <pc:docMk/>
            <pc:sldMk cId="3700905286" sldId="333"/>
            <ac:spMk id="15" creationId="{0D1D7A8E-84B3-4BF5-8A69-84D44AD78560}"/>
          </ac:spMkLst>
        </pc:spChg>
      </pc:sldChg>
      <pc:sldChg chg="delSp mod modClrScheme chgLayout">
        <pc:chgData name="Гость" userId="" providerId="Windows Live" clId="Web-{0608A613-A38E-49DF-B723-FB1D74EDFA0D}" dt="2020-03-31T18:04:57.851" v="305"/>
        <pc:sldMkLst>
          <pc:docMk/>
          <pc:sldMk cId="3059830162" sldId="334"/>
        </pc:sldMkLst>
        <pc:spChg chg="del">
          <ac:chgData name="Гость" userId="" providerId="Windows Live" clId="Web-{0608A613-A38E-49DF-B723-FB1D74EDFA0D}" dt="2020-03-31T17:38:57.641" v="98"/>
          <ac:spMkLst>
            <pc:docMk/>
            <pc:sldMk cId="3059830162" sldId="334"/>
            <ac:spMk id="3" creationId="{C133C0FA-9CB9-48B6-9072-A1F935CE721B}"/>
          </ac:spMkLst>
        </pc:sp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2049368407" sldId="335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2049368407" sldId="335"/>
            <ac:spMk id="2" creationId="{65035E05-D18C-4EB1-9080-9DBBE5B048F4}"/>
          </ac:spMkLst>
        </pc:spChg>
      </pc:sldChg>
      <pc:sldChg chg="addSp delSp modSp mod setBg modClrScheme setClrOvrMap chgLayout">
        <pc:chgData name="Гость" userId="" providerId="Windows Live" clId="Web-{0608A613-A38E-49DF-B723-FB1D74EDFA0D}" dt="2020-03-31T18:04:57.851" v="305"/>
        <pc:sldMkLst>
          <pc:docMk/>
          <pc:sldMk cId="3703345639" sldId="336"/>
        </pc:sldMkLst>
        <pc:spChg chg="mod">
          <ac:chgData name="Гость" userId="" providerId="Windows Live" clId="Web-{0608A613-A38E-49DF-B723-FB1D74EDFA0D}" dt="2020-03-31T17:38:19.812" v="93"/>
          <ac:spMkLst>
            <pc:docMk/>
            <pc:sldMk cId="3703345639" sldId="336"/>
            <ac:spMk id="3" creationId="{00000000-0000-0000-0000-000000000000}"/>
          </ac:spMkLst>
        </pc:spChg>
        <pc:spChg chg="mod">
          <ac:chgData name="Гость" userId="" providerId="Windows Live" clId="Web-{0608A613-A38E-49DF-B723-FB1D74EDFA0D}" dt="2020-03-31T17:38:47.688" v="97" actId="14100"/>
          <ac:spMkLst>
            <pc:docMk/>
            <pc:sldMk cId="3703345639" sldId="336"/>
            <ac:spMk id="5" creationId="{49702EA7-33CA-4FA7-AE50-7AD89753724A}"/>
          </ac:spMkLst>
        </pc:spChg>
        <pc:spChg chg="mod ord">
          <ac:chgData name="Гость" userId="" providerId="Windows Live" clId="Web-{0608A613-A38E-49DF-B723-FB1D74EDFA0D}" dt="2020-03-31T17:38:19.812" v="93"/>
          <ac:spMkLst>
            <pc:docMk/>
            <pc:sldMk cId="3703345639" sldId="336"/>
            <ac:spMk id="10" creationId="{6B771963-707E-4735-A425-A292E2455DED}"/>
          </ac:spMkLst>
        </pc:spChg>
        <pc:spChg chg="add del">
          <ac:chgData name="Гость" userId="" providerId="Windows Live" clId="Web-{0608A613-A38E-49DF-B723-FB1D74EDFA0D}" dt="2020-03-31T17:37:47.984" v="87"/>
          <ac:spMkLst>
            <pc:docMk/>
            <pc:sldMk cId="3703345639" sldId="336"/>
            <ac:spMk id="12" creationId="{867D4867-5BA7-4462-B2F6-A23F4A622AA7}"/>
          </ac:spMkLst>
        </pc:spChg>
        <pc:spChg chg="add del">
          <ac:chgData name="Гость" userId="" providerId="Windows Live" clId="Web-{0608A613-A38E-49DF-B723-FB1D74EDFA0D}" dt="2020-03-31T17:38:00.734" v="89"/>
          <ac:spMkLst>
            <pc:docMk/>
            <pc:sldMk cId="3703345639" sldId="336"/>
            <ac:spMk id="13" creationId="{3CD9DF72-87A3-404E-A828-84CBF11A8303}"/>
          </ac:spMkLst>
        </pc:spChg>
        <pc:spChg chg="add del">
          <ac:chgData name="Гость" userId="" providerId="Windows Live" clId="Web-{0608A613-A38E-49DF-B723-FB1D74EDFA0D}" dt="2020-03-31T17:38:08.531" v="91"/>
          <ac:spMkLst>
            <pc:docMk/>
            <pc:sldMk cId="3703345639" sldId="336"/>
            <ac:spMk id="14" creationId="{C5E6CFF1-2F42-4E10-9A97-F116F46F53FE}"/>
          </ac:spMkLst>
        </pc:spChg>
        <pc:spChg chg="add del">
          <ac:chgData name="Гость" userId="" providerId="Windows Live" clId="Web-{0608A613-A38E-49DF-B723-FB1D74EDFA0D}" dt="2020-03-31T17:38:19.812" v="93"/>
          <ac:spMkLst>
            <pc:docMk/>
            <pc:sldMk cId="3703345639" sldId="336"/>
            <ac:spMk id="18" creationId="{9228552E-C8B1-4A80-8448-0787CE0FC704}"/>
          </ac:spMkLst>
        </pc:spChg>
        <pc:picChg chg="mod ord">
          <ac:chgData name="Гость" userId="" providerId="Windows Live" clId="Web-{0608A613-A38E-49DF-B723-FB1D74EDFA0D}" dt="2020-03-31T17:38:19.812" v="93"/>
          <ac:picMkLst>
            <pc:docMk/>
            <pc:sldMk cId="3703345639" sldId="336"/>
            <ac:picMk id="4" creationId="{E0449DA0-92B4-4638-B5B8-60F6C48453E6}"/>
          </ac:picMkLst>
        </pc:picChg>
        <pc:cxnChg chg="add del">
          <ac:chgData name="Гость" userId="" providerId="Windows Live" clId="Web-{0608A613-A38E-49DF-B723-FB1D74EDFA0D}" dt="2020-03-31T17:37:43.953" v="85"/>
          <ac:cxnSpMkLst>
            <pc:docMk/>
            <pc:sldMk cId="3703345639" sldId="336"/>
            <ac:cxnSpMk id="15" creationId="{E4A809D5-3600-46D4-A466-67F2349A54FB}"/>
          </ac:cxnSpMkLst>
        </pc:cxnChg>
        <pc:cxnChg chg="add del">
          <ac:chgData name="Гость" userId="" providerId="Windows Live" clId="Web-{0608A613-A38E-49DF-B723-FB1D74EDFA0D}" dt="2020-03-31T17:38:08.531" v="91"/>
          <ac:cxnSpMkLst>
            <pc:docMk/>
            <pc:sldMk cId="3703345639" sldId="336"/>
            <ac:cxnSpMk id="16" creationId="{67182200-4859-4C8D-BCBB-55B245C28BA3}"/>
          </ac:cxnSpMkLst>
        </pc:cxnChg>
        <pc:cxnChg chg="add del">
          <ac:chgData name="Гость" userId="" providerId="Windows Live" clId="Web-{0608A613-A38E-49DF-B723-FB1D74EDFA0D}" dt="2020-03-31T17:38:00.734" v="89"/>
          <ac:cxnSpMkLst>
            <pc:docMk/>
            <pc:sldMk cId="3703345639" sldId="336"/>
            <ac:cxnSpMk id="17" creationId="{20E3A342-4D61-4E3F-AF90-1AB42AEB96CC}"/>
          </ac:cxnSpMkLst>
        </pc:cxnChg>
      </pc:sldChg>
      <pc:sldChg chg="addSp delSp modSp mod modClrScheme chgLayout">
        <pc:chgData name="Гость" userId="" providerId="Windows Live" clId="Web-{0608A613-A38E-49DF-B723-FB1D74EDFA0D}" dt="2020-03-31T18:04:57.851" v="305"/>
        <pc:sldMkLst>
          <pc:docMk/>
          <pc:sldMk cId="1728381879" sldId="337"/>
        </pc:sldMkLst>
        <pc:spChg chg="add del mod">
          <ac:chgData name="Гость" userId="" providerId="Windows Live" clId="Web-{0608A613-A38E-49DF-B723-FB1D74EDFA0D}" dt="2020-03-31T17:35:47.077" v="82"/>
          <ac:spMkLst>
            <pc:docMk/>
            <pc:sldMk cId="1728381879" sldId="337"/>
            <ac:spMk id="2" creationId="{73C58450-E948-4C9F-A53B-8B6EE216330A}"/>
          </ac:spMkLst>
        </pc:spChg>
        <pc:spChg chg="add del mod">
          <ac:chgData name="Гость" userId="" providerId="Windows Live" clId="Web-{0608A613-A38E-49DF-B723-FB1D74EDFA0D}" dt="2020-03-31T17:35:40.548" v="80" actId="20577"/>
          <ac:spMkLst>
            <pc:docMk/>
            <pc:sldMk cId="1728381879" sldId="337"/>
            <ac:spMk id="12" creationId="{B61915FC-A67C-4EF1-895F-F30B25FCE7FB}"/>
          </ac:spMkLst>
        </pc:spChg>
      </pc:sldChg>
      <pc:sldChg chg="addSp delSp mod modClrScheme chgLayout">
        <pc:chgData name="Гость" userId="" providerId="Windows Live" clId="Web-{0608A613-A38E-49DF-B723-FB1D74EDFA0D}" dt="2020-03-31T18:04:57.851" v="305"/>
        <pc:sldMkLst>
          <pc:docMk/>
          <pc:sldMk cId="4086342900" sldId="338"/>
        </pc:sldMkLst>
        <pc:spChg chg="add del">
          <ac:chgData name="Гость" userId="" providerId="Windows Live" clId="Web-{0608A613-A38E-49DF-B723-FB1D74EDFA0D}" dt="2020-03-31T17:38:24.328" v="95"/>
          <ac:spMkLst>
            <pc:docMk/>
            <pc:sldMk cId="4086342900" sldId="338"/>
            <ac:spMk id="10" creationId="{AD74575B-151A-44BC-A601-18ECB728D71F}"/>
          </ac:spMkLst>
        </pc:spChg>
        <pc:graphicFrameChg chg="add del">
          <ac:chgData name="Гость" userId="" providerId="Windows Live" clId="Web-{0608A613-A38E-49DF-B723-FB1D74EDFA0D}" dt="2020-03-31T17:38:24.328" v="95"/>
          <ac:graphicFrameMkLst>
            <pc:docMk/>
            <pc:sldMk cId="4086342900" sldId="338"/>
            <ac:graphicFrameMk id="4" creationId="{51DFC228-15A9-4D34-B988-70C166E538ED}"/>
          </ac:graphicFrameMkLst>
        </pc:graphicFrameChg>
      </pc:sldChg>
      <pc:sldChg chg="modSp mod modClrScheme chgLayout">
        <pc:chgData name="Гость" userId="" providerId="Windows Live" clId="Web-{0608A613-A38E-49DF-B723-FB1D74EDFA0D}" dt="2020-03-31T18:04:57.851" v="305"/>
        <pc:sldMkLst>
          <pc:docMk/>
          <pc:sldMk cId="1652773675" sldId="339"/>
        </pc:sldMkLst>
        <pc:spChg chg="mod ord">
          <ac:chgData name="Гость" userId="" providerId="Windows Live" clId="Web-{0608A613-A38E-49DF-B723-FB1D74EDFA0D}" dt="2020-03-31T18:04:57.851" v="305"/>
          <ac:spMkLst>
            <pc:docMk/>
            <pc:sldMk cId="1652773675" sldId="339"/>
            <ac:spMk id="3" creationId="{C73400F5-DE63-4F5C-8458-5835421457F4}"/>
          </ac:spMkLst>
        </pc:spChg>
        <pc:spChg chg="mod">
          <ac:chgData name="Гость" userId="" providerId="Windows Live" clId="Web-{0608A613-A38E-49DF-B723-FB1D74EDFA0D}" dt="2020-03-31T17:42:51.032" v="153" actId="20577"/>
          <ac:spMkLst>
            <pc:docMk/>
            <pc:sldMk cId="1652773675" sldId="339"/>
            <ac:spMk id="8" creationId="{EE47A7A2-5DA9-4437-8B18-5A81EEA10286}"/>
          </ac:spMkLst>
        </pc:spChg>
      </pc:sldChg>
      <pc:sldMasterChg chg="del delSldLayout">
        <pc:chgData name="Гость" userId="" providerId="Windows Live" clId="Web-{0608A613-A38E-49DF-B723-FB1D74EDFA0D}" dt="2020-03-31T17:39:15.063" v="99"/>
        <pc:sldMasterMkLst>
          <pc:docMk/>
          <pc:sldMasterMk cId="1941775884" sldId="2147483648"/>
        </pc:sldMasterMkLst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53781868" sldId="2147483649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997161648" sldId="2147483650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566694600" sldId="2147483651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151520587" sldId="2147483652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1440226264" sldId="2147483653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347317883" sldId="2147483654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4059993477" sldId="2147483655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1312902927" sldId="2147483656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3474367080" sldId="2147483657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2463692222" sldId="2147483658"/>
          </pc:sldLayoutMkLst>
        </pc:sldLayoutChg>
        <pc:sldLayoutChg chg="del">
          <pc:chgData name="Гость" userId="" providerId="Windows Live" clId="Web-{0608A613-A38E-49DF-B723-FB1D74EDFA0D}" dt="2020-03-31T17:39:15.063" v="99"/>
          <pc:sldLayoutMkLst>
            <pc:docMk/>
            <pc:sldMasterMk cId="1941775884" sldId="2147483648"/>
            <pc:sldLayoutMk cId="1643653542" sldId="2147483659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7:39:19.485" v="100"/>
        <pc:sldMasterMkLst>
          <pc:docMk/>
          <pc:sldMasterMk cId="2809180954" sldId="2147483660"/>
        </pc:sldMasterMkLst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9628881" sldId="2147483661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936274856" sldId="2147483662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3940816754" sldId="2147483663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3474984263" sldId="2147483664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44825770" sldId="2147483665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876031584" sldId="2147483666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2999932920" sldId="2147483667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106806933" sldId="2147483668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279105478" sldId="2147483669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086543505" sldId="2147483670"/>
          </pc:sldLayoutMkLst>
        </pc:sldLayoutChg>
        <pc:sldLayoutChg chg="add del mod replId">
          <pc:chgData name="Гость" userId="" providerId="Windows Live" clId="Web-{0608A613-A38E-49DF-B723-FB1D74EDFA0D}" dt="2020-03-31T17:39:19.485" v="100"/>
          <pc:sldLayoutMkLst>
            <pc:docMk/>
            <pc:sldMasterMk cId="2809180954" sldId="2147483660"/>
            <pc:sldLayoutMk cId="1999921055" sldId="2147483671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8:01:10.570" v="284"/>
        <pc:sldMasterMkLst>
          <pc:docMk/>
          <pc:sldMasterMk cId="989675171" sldId="2147483672"/>
        </pc:sldMasterMkLst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3157402714" sldId="2147483673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3327721928" sldId="2147483674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2826336069" sldId="2147483675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1684658605" sldId="2147483676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3374455654" sldId="2147483677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3303387802" sldId="2147483678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2647596560" sldId="2147483679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3771030081" sldId="2147483680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2922857530" sldId="2147483681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990337837" sldId="2147483682"/>
          </pc:sldLayoutMkLst>
        </pc:sldLayoutChg>
        <pc:sldLayoutChg chg="add del mod replId">
          <pc:chgData name="Гость" userId="" providerId="Windows Live" clId="Web-{0608A613-A38E-49DF-B723-FB1D74EDFA0D}" dt="2020-03-31T18:01:10.570" v="284"/>
          <pc:sldLayoutMkLst>
            <pc:docMk/>
            <pc:sldMasterMk cId="989675171" sldId="2147483672"/>
            <pc:sldLayoutMk cId="1754248878" sldId="2147483683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8:04:39.007" v="302"/>
        <pc:sldMasterMkLst>
          <pc:docMk/>
          <pc:sldMasterMk cId="705955804" sldId="2147483684"/>
        </pc:sldMasterMkLst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2377686548" sldId="2147483685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3685345505" sldId="2147483686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2870547355" sldId="2147483687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2172862645" sldId="2147483688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1198221903" sldId="2147483689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3144997011" sldId="2147483690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4054241753" sldId="2147483691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3492660731" sldId="2147483692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790283220" sldId="2147483693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3260597436" sldId="2147483694"/>
          </pc:sldLayoutMkLst>
        </pc:sldLayoutChg>
        <pc:sldLayoutChg chg="add del mod replId">
          <pc:chgData name="Гость" userId="" providerId="Windows Live" clId="Web-{0608A613-A38E-49DF-B723-FB1D74EDFA0D}" dt="2020-03-31T18:04:39.007" v="302"/>
          <pc:sldLayoutMkLst>
            <pc:docMk/>
            <pc:sldMasterMk cId="705955804" sldId="2147483684"/>
            <pc:sldLayoutMk cId="2832496638" sldId="2147483695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8:04:47.836" v="303"/>
        <pc:sldMasterMkLst>
          <pc:docMk/>
          <pc:sldMasterMk cId="2626300263" sldId="2147483696"/>
        </pc:sldMasterMkLst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3343574063" sldId="2147483697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1749063580" sldId="2147483698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3458143755" sldId="2147483699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433078505" sldId="2147483700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1390951005" sldId="2147483701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3395042090" sldId="2147483702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3748830511" sldId="2147483703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277273500" sldId="2147483704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1208115279" sldId="2147483705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2647885916" sldId="2147483706"/>
          </pc:sldLayoutMkLst>
        </pc:sldLayoutChg>
        <pc:sldLayoutChg chg="add del mod replId">
          <pc:chgData name="Гость" userId="" providerId="Windows Live" clId="Web-{0608A613-A38E-49DF-B723-FB1D74EDFA0D}" dt="2020-03-31T18:04:47.836" v="303"/>
          <pc:sldLayoutMkLst>
            <pc:docMk/>
            <pc:sldMasterMk cId="2626300263" sldId="2147483696"/>
            <pc:sldLayoutMk cId="88574319" sldId="2147483707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8:04:55.007" v="304"/>
        <pc:sldMasterMkLst>
          <pc:docMk/>
          <pc:sldMasterMk cId="1006054791" sldId="2147483708"/>
        </pc:sldMasterMkLst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587018552" sldId="2147483709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1313702571" sldId="2147483710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534438611" sldId="2147483711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3176146734" sldId="2147483712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1887013663" sldId="2147483713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3336840963" sldId="2147483714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3840434526" sldId="2147483715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1914226885" sldId="2147483716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492999617" sldId="2147483717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3890326598" sldId="2147483718"/>
          </pc:sldLayoutMkLst>
        </pc:sldLayoutChg>
        <pc:sldLayoutChg chg="add del mod replId">
          <pc:chgData name="Гость" userId="" providerId="Windows Live" clId="Web-{0608A613-A38E-49DF-B723-FB1D74EDFA0D}" dt="2020-03-31T18:04:55.007" v="304"/>
          <pc:sldLayoutMkLst>
            <pc:docMk/>
            <pc:sldMasterMk cId="1006054791" sldId="2147483708"/>
            <pc:sldLayoutMk cId="2312119868" sldId="2147483719"/>
          </pc:sldLayoutMkLst>
        </pc:sldLayoutChg>
      </pc:sldMasterChg>
      <pc:sldMasterChg chg="add del addSldLayout delSldLayout modSldLayout">
        <pc:chgData name="Гость" userId="" providerId="Windows Live" clId="Web-{0608A613-A38E-49DF-B723-FB1D74EDFA0D}" dt="2020-03-31T18:04:57.851" v="305"/>
        <pc:sldMasterMkLst>
          <pc:docMk/>
          <pc:sldMasterMk cId="1282725433" sldId="2147483720"/>
        </pc:sldMasterMkLst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1521953607" sldId="2147483721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2451336429" sldId="2147483722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1603602581" sldId="2147483723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2362459546" sldId="2147483724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1884068001" sldId="2147483725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3319708221" sldId="2147483726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3690384947" sldId="2147483727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3257863744" sldId="2147483728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3870070721" sldId="2147483729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344189217" sldId="2147483730"/>
          </pc:sldLayoutMkLst>
        </pc:sldLayoutChg>
        <pc:sldLayoutChg chg="add del mod replId">
          <pc:chgData name="Гость" userId="" providerId="Windows Live" clId="Web-{0608A613-A38E-49DF-B723-FB1D74EDFA0D}" dt="2020-03-31T18:04:57.851" v="305"/>
          <pc:sldLayoutMkLst>
            <pc:docMk/>
            <pc:sldMasterMk cId="1282725433" sldId="2147483720"/>
            <pc:sldLayoutMk cId="71315626" sldId="2147483731"/>
          </pc:sldLayoutMkLst>
        </pc:sldLayoutChg>
      </pc:sldMasterChg>
      <pc:sldMasterChg chg="add addSldLayout modSldLayout">
        <pc:chgData name="Гость" userId="" providerId="Windows Live" clId="Web-{0608A613-A38E-49DF-B723-FB1D74EDFA0D}" dt="2020-03-31T18:04:57.851" v="305"/>
        <pc:sldMasterMkLst>
          <pc:docMk/>
          <pc:sldMasterMk cId="427660929" sldId="2147483732"/>
        </pc:sldMasterMkLst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729172906" sldId="2147483733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2677169281" sldId="2147483734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306102492" sldId="2147483735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2919909457" sldId="2147483736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2301544297" sldId="2147483737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2358747869" sldId="2147483738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1185584400" sldId="2147483739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523672827" sldId="2147483740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2299096373" sldId="2147483741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16806418" sldId="2147483742"/>
          </pc:sldLayoutMkLst>
        </pc:sldLayoutChg>
        <pc:sldLayoutChg chg="add mod replId">
          <pc:chgData name="Гость" userId="" providerId="Windows Live" clId="Web-{0608A613-A38E-49DF-B723-FB1D74EDFA0D}" dt="2020-03-31T18:04:57.851" v="305"/>
          <pc:sldLayoutMkLst>
            <pc:docMk/>
            <pc:sldMasterMk cId="427660929" sldId="2147483732"/>
            <pc:sldLayoutMk cId="1215110091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F5378-BB16-461E-B470-B33A58B2ED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F8674AA-49E7-4E52-BF00-57FE78EE0265}">
      <dgm:prSet/>
      <dgm:spPr/>
      <dgm:t>
        <a:bodyPr/>
        <a:lstStyle/>
        <a:p>
          <a:r>
            <a:rPr lang="ru-RU" dirty="0"/>
            <a:t>Есть две возможности присоединиться к проектам нашего Центра:</a:t>
          </a:r>
        </a:p>
      </dgm:t>
    </dgm:pt>
    <dgm:pt modelId="{AB183C4D-387F-4980-95D9-8122913553DA}" type="parTrans" cxnId="{3FD6FCB7-DF97-4383-A718-26D8124CD5AE}">
      <dgm:prSet/>
      <dgm:spPr/>
      <dgm:t>
        <a:bodyPr/>
        <a:lstStyle/>
        <a:p>
          <a:endParaRPr lang="ru-RU"/>
        </a:p>
      </dgm:t>
    </dgm:pt>
    <dgm:pt modelId="{4756A311-60B0-4FEF-8B31-F7B65E8B564F}" type="sibTrans" cxnId="{3FD6FCB7-DF97-4383-A718-26D8124CD5AE}">
      <dgm:prSet/>
      <dgm:spPr/>
      <dgm:t>
        <a:bodyPr/>
        <a:lstStyle/>
        <a:p>
          <a:endParaRPr lang="ru-RU"/>
        </a:p>
      </dgm:t>
    </dgm:pt>
    <dgm:pt modelId="{1B3258F2-109A-4C68-BC7D-1789BA5CDAB6}">
      <dgm:prSet/>
      <dgm:spPr/>
      <dgm:t>
        <a:bodyPr/>
        <a:lstStyle/>
        <a:p>
          <a:r>
            <a:rPr lang="ru-RU" b="1" dirty="0">
              <a:latin typeface="PT Serif" panose="020A0603040505020204" pitchFamily="18" charset="0"/>
            </a:rPr>
            <a:t>Поступить на стажировку в одну из лабораторий. </a:t>
          </a:r>
          <a:r>
            <a:rPr lang="ru-RU" dirty="0">
              <a:latin typeface="PT Serif" panose="020A0603040505020204" pitchFamily="18" charset="0"/>
            </a:rPr>
            <a:t>Мы регулярно объявляем набор желающих без ограничений на то, являетесь ли вы студентом или уже закончили обучение. Главное требование - выполнить тестовое задание и быть готовыми приезжать в лабораторию 20 часов в неделю. </a:t>
          </a:r>
        </a:p>
      </dgm:t>
    </dgm:pt>
    <dgm:pt modelId="{3D9E91BC-C3E6-44B0-B486-3319B5EF1202}" type="parTrans" cxnId="{D20957B6-9901-4804-AD0A-F478558D299A}">
      <dgm:prSet/>
      <dgm:spPr/>
      <dgm:t>
        <a:bodyPr/>
        <a:lstStyle/>
        <a:p>
          <a:endParaRPr lang="ru-RU"/>
        </a:p>
      </dgm:t>
    </dgm:pt>
    <dgm:pt modelId="{01250C9F-FE72-4A9F-83A2-C27D3C841DC5}" type="sibTrans" cxnId="{D20957B6-9901-4804-AD0A-F478558D299A}">
      <dgm:prSet/>
      <dgm:spPr/>
      <dgm:t>
        <a:bodyPr/>
        <a:lstStyle/>
        <a:p>
          <a:endParaRPr lang="ru-RU"/>
        </a:p>
      </dgm:t>
    </dgm:pt>
    <dgm:pt modelId="{EC4149F9-6B06-4121-8DE3-2F2A095838A2}">
      <dgm:prSet/>
      <dgm:spPr/>
      <dgm:t>
        <a:bodyPr/>
        <a:lstStyle/>
        <a:p>
          <a:r>
            <a:rPr lang="ru-RU" b="1" dirty="0">
              <a:latin typeface="PT Serif" panose="020A0603040505020204" pitchFamily="18" charset="0"/>
            </a:rPr>
            <a:t>Продолжить обучение на целевых и грантовых местах в магистратуре и аспирантуре МФТИ. </a:t>
          </a:r>
          <a:r>
            <a:rPr lang="ru-RU" dirty="0">
              <a:latin typeface="PT Serif" panose="020A0603040505020204" pitchFamily="18" charset="0"/>
            </a:rPr>
            <a:t>Для этого необходимо заполнить анкету, пройти собеседование и затем сдать экзамены по правилам приемной комиссии МФТИ. Это позволит вам совмещать учебу с работой в нашем Центре.</a:t>
          </a:r>
        </a:p>
      </dgm:t>
    </dgm:pt>
    <dgm:pt modelId="{03F050FB-0B67-456F-B1EB-2F5EBC51D941}" type="parTrans" cxnId="{68031664-E3B4-4F0B-AA7A-57FC489198F2}">
      <dgm:prSet/>
      <dgm:spPr/>
      <dgm:t>
        <a:bodyPr/>
        <a:lstStyle/>
        <a:p>
          <a:endParaRPr lang="ru-RU"/>
        </a:p>
      </dgm:t>
    </dgm:pt>
    <dgm:pt modelId="{9F9103E8-0C81-4356-A6EB-4A1096DC9794}" type="sibTrans" cxnId="{68031664-E3B4-4F0B-AA7A-57FC489198F2}">
      <dgm:prSet/>
      <dgm:spPr/>
      <dgm:t>
        <a:bodyPr/>
        <a:lstStyle/>
        <a:p>
          <a:endParaRPr lang="ru-RU"/>
        </a:p>
      </dgm:t>
    </dgm:pt>
    <dgm:pt modelId="{A7F22123-6CF4-46AA-9B0E-4A9CFF3776DD}" type="pres">
      <dgm:prSet presAssocID="{4A4F5378-BB16-461E-B470-B33A58B2EDB5}" presName="linear" presStyleCnt="0">
        <dgm:presLayoutVars>
          <dgm:animLvl val="lvl"/>
          <dgm:resizeHandles val="exact"/>
        </dgm:presLayoutVars>
      </dgm:prSet>
      <dgm:spPr/>
    </dgm:pt>
    <dgm:pt modelId="{93D9AB9B-059B-41B0-A9A6-17D6D8FF4F60}" type="pres">
      <dgm:prSet presAssocID="{EF8674AA-49E7-4E52-BF00-57FE78EE026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1E5DD90-E132-41A4-83B7-68F9E084C5DD}" type="pres">
      <dgm:prSet presAssocID="{EF8674AA-49E7-4E52-BF00-57FE78EE026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0739601-0BC4-486F-B352-38213D039DE7}" type="presOf" srcId="{EF8674AA-49E7-4E52-BF00-57FE78EE0265}" destId="{93D9AB9B-059B-41B0-A9A6-17D6D8FF4F60}" srcOrd="0" destOrd="0" presId="urn:microsoft.com/office/officeart/2005/8/layout/vList2"/>
    <dgm:cxn modelId="{6CB26317-31DF-4744-BC45-03B5167CBB37}" type="presOf" srcId="{1B3258F2-109A-4C68-BC7D-1789BA5CDAB6}" destId="{C1E5DD90-E132-41A4-83B7-68F9E084C5DD}" srcOrd="0" destOrd="0" presId="urn:microsoft.com/office/officeart/2005/8/layout/vList2"/>
    <dgm:cxn modelId="{AAB9AF63-BC6A-4590-A524-F74262A9BC9F}" type="presOf" srcId="{EC4149F9-6B06-4121-8DE3-2F2A095838A2}" destId="{C1E5DD90-E132-41A4-83B7-68F9E084C5DD}" srcOrd="0" destOrd="1" presId="urn:microsoft.com/office/officeart/2005/8/layout/vList2"/>
    <dgm:cxn modelId="{68031664-E3B4-4F0B-AA7A-57FC489198F2}" srcId="{EF8674AA-49E7-4E52-BF00-57FE78EE0265}" destId="{EC4149F9-6B06-4121-8DE3-2F2A095838A2}" srcOrd="1" destOrd="0" parTransId="{03F050FB-0B67-456F-B1EB-2F5EBC51D941}" sibTransId="{9F9103E8-0C81-4356-A6EB-4A1096DC9794}"/>
    <dgm:cxn modelId="{D20957B6-9901-4804-AD0A-F478558D299A}" srcId="{EF8674AA-49E7-4E52-BF00-57FE78EE0265}" destId="{1B3258F2-109A-4C68-BC7D-1789BA5CDAB6}" srcOrd="0" destOrd="0" parTransId="{3D9E91BC-C3E6-44B0-B486-3319B5EF1202}" sibTransId="{01250C9F-FE72-4A9F-83A2-C27D3C841DC5}"/>
    <dgm:cxn modelId="{3FD6FCB7-DF97-4383-A718-26D8124CD5AE}" srcId="{4A4F5378-BB16-461E-B470-B33A58B2EDB5}" destId="{EF8674AA-49E7-4E52-BF00-57FE78EE0265}" srcOrd="0" destOrd="0" parTransId="{AB183C4D-387F-4980-95D9-8122913553DA}" sibTransId="{4756A311-60B0-4FEF-8B31-F7B65E8B564F}"/>
    <dgm:cxn modelId="{12FCAED4-232B-4B42-9A55-3CECFE4ADC05}" type="presOf" srcId="{4A4F5378-BB16-461E-B470-B33A58B2EDB5}" destId="{A7F22123-6CF4-46AA-9B0E-4A9CFF3776DD}" srcOrd="0" destOrd="0" presId="urn:microsoft.com/office/officeart/2005/8/layout/vList2"/>
    <dgm:cxn modelId="{44231FA6-AD08-4431-B82D-4C2834937F74}" type="presParOf" srcId="{A7F22123-6CF4-46AA-9B0E-4A9CFF3776DD}" destId="{93D9AB9B-059B-41B0-A9A6-17D6D8FF4F60}" srcOrd="0" destOrd="0" presId="urn:microsoft.com/office/officeart/2005/8/layout/vList2"/>
    <dgm:cxn modelId="{C78741B4-7732-4677-A100-DABE92142C18}" type="presParOf" srcId="{A7F22123-6CF4-46AA-9B0E-4A9CFF3776DD}" destId="{C1E5DD90-E132-41A4-83B7-68F9E084C5D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9AB9B-059B-41B0-A9A6-17D6D8FF4F60}">
      <dsp:nvSpPr>
        <dsp:cNvPr id="0" name=""/>
        <dsp:cNvSpPr/>
      </dsp:nvSpPr>
      <dsp:spPr>
        <a:xfrm>
          <a:off x="0" y="221284"/>
          <a:ext cx="10201912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Есть две возможности присоединиться к проектам нашего Центра:</a:t>
          </a:r>
        </a:p>
      </dsp:txBody>
      <dsp:txXfrm>
        <a:off x="31613" y="252897"/>
        <a:ext cx="10138686" cy="584369"/>
      </dsp:txXfrm>
    </dsp:sp>
    <dsp:sp modelId="{C1E5DD90-E132-41A4-83B7-68F9E084C5DD}">
      <dsp:nvSpPr>
        <dsp:cNvPr id="0" name=""/>
        <dsp:cNvSpPr/>
      </dsp:nvSpPr>
      <dsp:spPr>
        <a:xfrm>
          <a:off x="0" y="868879"/>
          <a:ext cx="10201912" cy="2906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91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100" b="1" kern="1200" dirty="0">
              <a:latin typeface="PT Serif" panose="020A0603040505020204" pitchFamily="18" charset="0"/>
            </a:rPr>
            <a:t>Поступить на стажировку в одну из лабораторий. </a:t>
          </a:r>
          <a:r>
            <a:rPr lang="ru-RU" sz="2100" kern="1200" dirty="0">
              <a:latin typeface="PT Serif" panose="020A0603040505020204" pitchFamily="18" charset="0"/>
            </a:rPr>
            <a:t>Мы регулярно объявляем набор желающих без ограничений на то, являетесь ли вы студентом или уже закончили обучение. Главное требование - выполнить тестовое задание и быть готовыми приезжать в лабораторию 20 часов в неделю. 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100" b="1" kern="1200" dirty="0">
              <a:latin typeface="PT Serif" panose="020A0603040505020204" pitchFamily="18" charset="0"/>
            </a:rPr>
            <a:t>Продолжить обучение на целевых и грантовых местах в магистратуре и аспирантуре МФТИ. </a:t>
          </a:r>
          <a:r>
            <a:rPr lang="ru-RU" sz="2100" kern="1200" dirty="0">
              <a:latin typeface="PT Serif" panose="020A0603040505020204" pitchFamily="18" charset="0"/>
            </a:rPr>
            <a:t>Для этого необходимо заполнить анкету, пройти собеседование и затем сдать экзамены по правилам приемной комиссии МФТИ. Это позволит вам совмещать учебу с работой в нашем Центре.</a:t>
          </a:r>
        </a:p>
      </dsp:txBody>
      <dsp:txXfrm>
        <a:off x="0" y="868879"/>
        <a:ext cx="10201912" cy="2906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25A85-77F5-44CB-954C-C7E0FDA8744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A93BF-B689-405A-BCA3-13E3F5E8A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Адрес сайта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8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9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Исправлена фотка и этаж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69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Фотка</a:t>
            </a:r>
            <a:r>
              <a:rPr lang="ru-RU" baseline="0" dirty="0"/>
              <a:t> с результатами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69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Добавлена картинка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66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Ссылка</a:t>
            </a:r>
            <a:r>
              <a:rPr lang="ru-RU" baseline="0" dirty="0"/>
              <a:t> на сайт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82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Исправлены</a:t>
            </a:r>
            <a:r>
              <a:rPr lang="ru-RU" baseline="0" dirty="0"/>
              <a:t> опечатки, выделено цветом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Переделан слайд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7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Исправлены опечатки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1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</a:t>
            </a:r>
            <a:r>
              <a:rPr lang="ru-RU" baseline="0" dirty="0"/>
              <a:t> регалии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8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Переставить название направления из проектов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2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8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прикладные проекты добавить проект с</a:t>
            </a:r>
            <a:r>
              <a:rPr lang="ru-RU" baseline="0" dirty="0"/>
              <a:t> НКБ ВС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Clear</a:t>
            </a:r>
            <a:r>
              <a:rPr lang="en-US" baseline="0" dirty="0" err="1"/>
              <a:t>path</a:t>
            </a:r>
            <a:r>
              <a:rPr lang="en-US" baseline="0" dirty="0"/>
              <a:t> Husky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A93BF-B689-405A-BCA3-13E3F5E8A8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8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3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7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5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1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5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8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3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9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1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https://www.youtube.com/embed/2FIk6tgkUbI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Jrye5S0ZV8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iuVq8f61gs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10.png"/><Relationship Id="rId5" Type="http://schemas.openxmlformats.org/officeDocument/2006/relationships/image" Target="../media/image47.jpeg"/><Relationship Id="rId10" Type="http://schemas.openxmlformats.org/officeDocument/2006/relationships/image" Target="../media/image52.gif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panov.ai@mipt.ru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cogmodel.mipt.ru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9.png"/><Relationship Id="rId4" Type="http://schemas.openxmlformats.org/officeDocument/2006/relationships/image" Target="../media/image54.gif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ithub.com/cds-mipt/raai-summer-school-2019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steam.mipt.ru/irdetection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.raai.org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euroinfo.ru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caics.ru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gle/VEoe6Xh1XBZ9NM1h6" TargetMode="External"/><Relationship Id="rId5" Type="http://schemas.openxmlformats.org/officeDocument/2006/relationships/hyperlink" Target="https://cogmodel.mipt.ru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85.gif"/><Relationship Id="rId9" Type="http://schemas.openxmlformats.org/officeDocument/2006/relationships/hyperlink" Target="https://forms.gle/RzbVGJ3vWz71mgwE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gmodel.mipt.ru/itl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cogmodel.mipt.ru/cd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Изображение выглядит как животное, корал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58B5063-773D-4785-9482-8D6E9D6C3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1739" r="13372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C2C36-D44D-41AB-B727-63F0A2F8D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888" y="3013252"/>
            <a:ext cx="10423407" cy="821481"/>
          </a:xfrm>
        </p:spPr>
        <p:txBody>
          <a:bodyPr>
            <a:normAutofit/>
          </a:bodyPr>
          <a:lstStyle/>
          <a:p>
            <a:r>
              <a:rPr lang="ru-RU" sz="4800" b="1" dirty="0">
                <a:cs typeface="Calibri Light"/>
              </a:rPr>
              <a:t>Центр когнитивного моделирования</a:t>
            </a:r>
          </a:p>
        </p:txBody>
      </p:sp>
      <p:pic>
        <p:nvPicPr>
          <p:cNvPr id="6" name="Рисунок 9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E0F2399-6D5D-4427-AEAC-79578E49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9" y="2648516"/>
            <a:ext cx="1435571" cy="15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3" y="333023"/>
            <a:ext cx="6040495" cy="6021680"/>
          </a:xfrm>
          <a:prstGeom prst="rect">
            <a:avLst/>
          </a:prstGeom>
        </p:spPr>
      </p:pic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276ED3F-9339-4F6B-B384-9606C2C2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3" y="6016879"/>
            <a:ext cx="1557867" cy="741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425C5-7E50-4431-9984-3D0F20741406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3113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F29D6"/>
                </a:solidFill>
                <a:latin typeface="PT Serif"/>
              </a:rPr>
              <a:t>Архитектура</a:t>
            </a:r>
            <a:r>
              <a:rPr lang="en-US" dirty="0">
                <a:solidFill>
                  <a:srgbClr val="1F29D6"/>
                </a:solidFill>
                <a:latin typeface="PT Serif"/>
              </a:rPr>
              <a:t> </a:t>
            </a:r>
            <a:br>
              <a:rPr lang="en-US" dirty="0">
                <a:latin typeface="PT Serif"/>
              </a:rPr>
            </a:br>
            <a:r>
              <a:rPr lang="en-US" err="1">
                <a:solidFill>
                  <a:srgbClr val="1F29D6"/>
                </a:solidFill>
                <a:latin typeface="PT Serif"/>
              </a:rPr>
              <a:t>управления</a:t>
            </a:r>
            <a:r>
              <a:rPr lang="en-US" dirty="0">
                <a:solidFill>
                  <a:srgbClr val="1F29D6"/>
                </a:solidFill>
                <a:latin typeface="PT Serif"/>
              </a:rPr>
              <a:t> STRL</a:t>
            </a:r>
            <a:endParaRPr lang="ru-RU" b="0"/>
          </a:p>
          <a:p>
            <a:endParaRPr lang="ru-RU" sz="4400" dirty="0">
              <a:solidFill>
                <a:srgbClr val="1F29D6"/>
              </a:solidFill>
            </a:endParaRPr>
          </a:p>
        </p:txBody>
      </p:sp>
      <p:sp>
        <p:nvSpPr>
          <p:cNvPr id="11" name="Объект 15">
            <a:extLst>
              <a:ext uri="{FF2B5EF4-FFF2-40B4-BE49-F238E27FC236}">
                <a16:creationId xmlns:a16="http://schemas.microsoft.com/office/drawing/2014/main" id="{CA3D5605-D5A9-4B7A-B96D-242FCFA95129}"/>
              </a:ext>
            </a:extLst>
          </p:cNvPr>
          <p:cNvSpPr>
            <a:spLocks noGrp="1"/>
          </p:cNvSpPr>
          <p:nvPr/>
        </p:nvSpPr>
        <p:spPr>
          <a:xfrm>
            <a:off x="753533" y="1837042"/>
            <a:ext cx="495828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en-US" sz="1800" b="1" dirty="0" err="1">
                <a:solidFill>
                  <a:schemeClr val="bg1"/>
                </a:solidFill>
                <a:latin typeface="PT Serif"/>
              </a:rPr>
              <a:t>Стратегический</a:t>
            </a:r>
            <a:r>
              <a:rPr lang="en-US" sz="1800" b="1" dirty="0">
                <a:solidFill>
                  <a:schemeClr val="bg1"/>
                </a:solidFill>
                <a:latin typeface="PT Serif"/>
              </a:rPr>
              <a:t> </a:t>
            </a:r>
            <a:r>
              <a:rPr lang="en-US" sz="1800" b="1" dirty="0" err="1">
                <a:solidFill>
                  <a:schemeClr val="bg1"/>
                </a:solidFill>
                <a:latin typeface="PT Serif"/>
              </a:rPr>
              <a:t>уровень</a:t>
            </a:r>
            <a:r>
              <a:rPr lang="en-US" sz="1800" dirty="0">
                <a:solidFill>
                  <a:schemeClr val="bg1"/>
                </a:solidFill>
                <a:latin typeface="PT Serif"/>
              </a:rPr>
              <a:t>: 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планирование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поведения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взаимодействие</a:t>
            </a:r>
            <a:r>
              <a:rPr lang="en-US" sz="1800" dirty="0">
                <a:solidFill>
                  <a:schemeClr val="bg1"/>
                </a:solidFill>
              </a:rPr>
              <a:t> в </a:t>
            </a:r>
            <a:r>
              <a:rPr lang="en-US" sz="1800" dirty="0" err="1">
                <a:solidFill>
                  <a:schemeClr val="bg1"/>
                </a:solidFill>
              </a:rPr>
              <a:t>коалиции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представление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концептуальных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знаний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целеполагание</a:t>
            </a:r>
            <a:endParaRPr lang="en-US" dirty="0" err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en-US" sz="1800" b="1" dirty="0" err="1">
                <a:solidFill>
                  <a:schemeClr val="bg1"/>
                </a:solidFill>
              </a:rPr>
              <a:t>Тактический</a:t>
            </a:r>
            <a:r>
              <a:rPr lang="en-US" sz="1800" b="1" dirty="0">
                <a:solidFill>
                  <a:schemeClr val="bg1"/>
                </a:solidFill>
              </a:rPr>
              <a:t> </a:t>
            </a:r>
            <a:r>
              <a:rPr lang="en-US" sz="1800" b="1" dirty="0" err="1">
                <a:solidFill>
                  <a:schemeClr val="bg1"/>
                </a:solidFill>
              </a:rPr>
              <a:t>уровень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mar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локализация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  <a:r>
              <a:rPr lang="en-US" sz="1800" dirty="0" err="1">
                <a:solidFill>
                  <a:schemeClr val="bg1"/>
                </a:solidFill>
              </a:rPr>
              <a:t>картирование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</a:p>
          <a:p>
            <a:pPr mar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распознавание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сцен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на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изображениях</a:t>
            </a:r>
            <a:r>
              <a:rPr lang="en-US" sz="1800" dirty="0">
                <a:solidFill>
                  <a:schemeClr val="bg1"/>
                </a:solidFill>
              </a:rPr>
              <a:t>, </a:t>
            </a:r>
          </a:p>
          <a:p>
            <a:pPr mar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</a:rPr>
              <a:t>планирование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r>
              <a:rPr lang="en-US" sz="1800" dirty="0" err="1">
                <a:solidFill>
                  <a:schemeClr val="bg1"/>
                </a:solidFill>
              </a:rPr>
              <a:t>траекторий</a:t>
            </a:r>
            <a:r>
              <a:rPr lang="en-US" sz="1800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en-US" sz="1800" b="1" dirty="0" err="1">
                <a:solidFill>
                  <a:schemeClr val="bg1"/>
                </a:solidFill>
                <a:latin typeface="PT Serif"/>
              </a:rPr>
              <a:t>Реактивный</a:t>
            </a:r>
            <a:r>
              <a:rPr lang="en-US" sz="1800" b="1" dirty="0">
                <a:solidFill>
                  <a:schemeClr val="bg1"/>
                </a:solidFill>
                <a:latin typeface="PT Serif"/>
              </a:rPr>
              <a:t> </a:t>
            </a:r>
            <a:r>
              <a:rPr lang="en-US" sz="1800" b="1" dirty="0" err="1">
                <a:solidFill>
                  <a:schemeClr val="bg1"/>
                </a:solidFill>
                <a:latin typeface="PT Serif"/>
              </a:rPr>
              <a:t>уровень</a:t>
            </a:r>
            <a:r>
              <a:rPr lang="en-US" sz="1800" dirty="0">
                <a:solidFill>
                  <a:schemeClr val="bg1"/>
                </a:solidFill>
                <a:latin typeface="PT Serif"/>
              </a:rPr>
              <a:t>:    </a:t>
            </a:r>
            <a:endParaRPr lang="ru-RU" dirty="0" err="1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PT Serif"/>
              </a:rPr>
              <a:t>следование</a:t>
            </a:r>
            <a:r>
              <a:rPr lang="en-US" sz="1800" dirty="0">
                <a:solidFill>
                  <a:schemeClr val="bg1"/>
                </a:solidFill>
                <a:latin typeface="PT Serif"/>
              </a:rPr>
              <a:t> </a:t>
            </a:r>
            <a:r>
              <a:rPr lang="en-US" sz="1800" dirty="0" err="1">
                <a:solidFill>
                  <a:schemeClr val="bg1"/>
                </a:solidFill>
                <a:latin typeface="PT Serif"/>
              </a:rPr>
              <a:t>по</a:t>
            </a:r>
            <a:r>
              <a:rPr lang="en-US" sz="1800" dirty="0">
                <a:solidFill>
                  <a:schemeClr val="bg1"/>
                </a:solidFill>
                <a:latin typeface="PT Serif"/>
              </a:rPr>
              <a:t> </a:t>
            </a:r>
            <a:r>
              <a:rPr lang="en-US" sz="1800" dirty="0" err="1">
                <a:solidFill>
                  <a:schemeClr val="bg1"/>
                </a:solidFill>
                <a:latin typeface="PT Serif"/>
              </a:rPr>
              <a:t>траектории</a:t>
            </a:r>
            <a:r>
              <a:rPr lang="en-US" sz="1800" dirty="0">
                <a:solidFill>
                  <a:schemeClr val="bg1"/>
                </a:solidFill>
                <a:latin typeface="PT Serif"/>
              </a:rPr>
              <a:t>, </a:t>
            </a:r>
            <a:r>
              <a:rPr lang="en-US" sz="1800" dirty="0" err="1">
                <a:solidFill>
                  <a:schemeClr val="bg1"/>
                </a:solidFill>
                <a:latin typeface="PT Serif"/>
              </a:rPr>
              <a:t>стабилизация</a:t>
            </a:r>
            <a:endParaRPr lang="ru-RU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3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13" y="4378522"/>
            <a:ext cx="4587740" cy="2342953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96" y="916090"/>
            <a:ext cx="1572570" cy="1521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03" y="2515431"/>
            <a:ext cx="2563682" cy="1776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08" y="1766564"/>
            <a:ext cx="1745612" cy="2327483"/>
          </a:xfrm>
          <a:prstGeom prst="rect">
            <a:avLst/>
          </a:prstGeom>
        </p:spPr>
      </p:pic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86E736F-87AB-4951-8F27-58D49D764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4E314C5-DFFF-4676-8B10-39A08AA3CD38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F29D6"/>
                </a:solidFill>
                <a:latin typeface="PT Serif"/>
              </a:rPr>
              <a:t>Cognitive: </a:t>
            </a:r>
            <a:r>
              <a:rPr lang="ru-RU">
                <a:solidFill>
                  <a:srgbClr val="1F29D6"/>
                </a:solidFill>
                <a:latin typeface="PT Serif"/>
              </a:rPr>
              <a:t>Компьютерное </a:t>
            </a:r>
            <a:endParaRPr lang="en-US" b="0">
              <a:solidFill>
                <a:srgbClr val="1F29D6"/>
              </a:solidFill>
              <a:latin typeface="PT Serif"/>
            </a:endParaRPr>
          </a:p>
          <a:p>
            <a:r>
              <a:rPr lang="ru-RU">
                <a:solidFill>
                  <a:srgbClr val="1F29D6"/>
                </a:solidFill>
                <a:latin typeface="PT Serif"/>
              </a:rPr>
              <a:t>когнитивное моделирование</a:t>
            </a:r>
            <a:endParaRPr lang="en-US" b="0">
              <a:solidFill>
                <a:srgbClr val="1F29D6"/>
              </a:solidFill>
            </a:endParaRPr>
          </a:p>
          <a:p>
            <a:endParaRPr lang="en-US" dirty="0">
              <a:solidFill>
                <a:srgbClr val="1F29D6"/>
              </a:solidFill>
            </a:endParaRP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86BD7507-A37D-4509-9035-71BFCC95C403}"/>
              </a:ext>
            </a:extLst>
          </p:cNvPr>
          <p:cNvSpPr>
            <a:spLocks noGrp="1"/>
          </p:cNvSpPr>
          <p:nvPr/>
        </p:nvSpPr>
        <p:spPr>
          <a:xfrm>
            <a:off x="726952" y="1588949"/>
            <a:ext cx="688986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 dirty="0">
                <a:latin typeface="PT Sans"/>
              </a:rPr>
              <a:t>В искусственном интеллекте существует ряд сложных задач, которые требуют привлечения новых идей из области психологии и нейрофизиологии:</a:t>
            </a:r>
            <a:endParaRPr lang="ru-RU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Разработка методов представления активных знаний агентом не только о внешнем мире, но и о себе.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Приобретение концептуальных (символьных) знаний на основе «сырых» данных с сенсоров.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Планирование коллективного поведения с возможностью коммуникации.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Моделирование мета-когнитивных функций (рефлексия, целеполагание и др.).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Интеграция методов моделирования рассуждений и планирования.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Психологически и биологически правдоподобные методы управления и приобретения знаний.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Обучение с подкреплением.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ans"/>
              </a:rPr>
              <a:t>Построение моделей поведения, управляемых лингвистической картиной мира.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endParaRPr lang="ru-RU" sz="1800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2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50" y="2120339"/>
            <a:ext cx="2413201" cy="2169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40" y="331440"/>
            <a:ext cx="3005849" cy="1676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40" y="2205225"/>
            <a:ext cx="2868560" cy="2081113"/>
          </a:xfrm>
          <a:prstGeom prst="rect">
            <a:avLst/>
          </a:prstGeom>
        </p:spPr>
      </p:pic>
      <p:pic>
        <p:nvPicPr>
          <p:cNvPr id="10" name="movie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64333" y="4365717"/>
            <a:ext cx="1546913" cy="1941459"/>
          </a:xfrm>
          <a:prstGeom prst="rect">
            <a:avLst/>
          </a:prstGeom>
        </p:spPr>
      </p:pic>
      <p:pic>
        <p:nvPicPr>
          <p:cNvPr id="4" name="2FIk6tgkUbI"/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8611174" y="4392297"/>
            <a:ext cx="3406665" cy="19162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9851" y="6162213"/>
            <a:ext cx="2077877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latin typeface="PT Serif"/>
              </a:rPr>
              <a:t>Партнёры:</a:t>
            </a:r>
          </a:p>
        </p:txBody>
      </p:sp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D3010BB-2EFC-4C8F-BA0C-26AE01CAE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F421FAA-FE55-4903-94EA-DDB4C1703E3A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F29D6"/>
                </a:solidFill>
                <a:latin typeface="PT Serif"/>
              </a:rPr>
              <a:t>Cognitive: </a:t>
            </a:r>
            <a:r>
              <a:rPr lang="ru-RU">
                <a:solidFill>
                  <a:srgbClr val="1F29D6"/>
                </a:solidFill>
                <a:latin typeface="PT Serif"/>
              </a:rPr>
              <a:t>Темы проектов</a:t>
            </a:r>
            <a:endParaRPr lang="ru-RU" b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2" name="Объект 15">
            <a:extLst>
              <a:ext uri="{FF2B5EF4-FFF2-40B4-BE49-F238E27FC236}">
                <a16:creationId xmlns:a16="http://schemas.microsoft.com/office/drawing/2014/main" id="{93ADB550-2E30-4DD7-9E8B-DBEF8B48E4CA}"/>
              </a:ext>
            </a:extLst>
          </p:cNvPr>
          <p:cNvSpPr>
            <a:spLocks noGrp="1"/>
          </p:cNvSpPr>
          <p:nvPr/>
        </p:nvSpPr>
        <p:spPr>
          <a:xfrm>
            <a:off x="726952" y="1057320"/>
            <a:ext cx="688986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b="1" dirty="0">
                <a:latin typeface="PT Serif"/>
              </a:rPr>
              <a:t>Фундаментальные проекты (теория графов и МО)</a:t>
            </a:r>
            <a:endParaRPr lang="en-US" sz="1600">
              <a:latin typeface="PT Sans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Моделирование распространения активности по семантическим сетям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Иерархическая временная память с подкреплением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Глубокое обучение с подкреплением для формирования сложных </a:t>
            </a:r>
            <a:endParaRPr lang="en-US" sz="14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действий манипулятора робота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Протокол коммуникации при планировании поведения </a:t>
            </a:r>
            <a:endParaRPr lang="en-US" sz="140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с распределением ролей</a:t>
            </a:r>
            <a:endParaRPr lang="en-US" sz="14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Перепланирование с учетом динамики внешней среды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Распределение ролей при составлении коллективного плана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Иерархический метод синтеза плана перемещения в </a:t>
            </a:r>
            <a:endParaRPr lang="en-US" sz="1400">
              <a:latin typeface="PT Sans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пространстве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Моделирование индуктивного вывода в знаковой картине мира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Кластеризация состояний в иерархическом обучении с </a:t>
            </a:r>
            <a:endParaRPr lang="en-US" sz="14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подкреплением</a:t>
            </a:r>
            <a:endParaRPr lang="en-US" sz="140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b="1" dirty="0">
                <a:latin typeface="PT Serif"/>
              </a:rPr>
              <a:t>Прикладные проекты (</a:t>
            </a:r>
            <a:r>
              <a:rPr lang="en-US" sz="1600" b="1" dirty="0">
                <a:latin typeface="PT Sans"/>
              </a:rPr>
              <a:t>Python, base ML)</a:t>
            </a:r>
            <a:endParaRPr lang="ru-RU" sz="160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400" dirty="0">
                <a:latin typeface="PT Serif"/>
              </a:rPr>
              <a:t>Повышение эффективности «холодных звонков» при </a:t>
            </a:r>
            <a:endParaRPr lang="en-US" sz="140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привлечении новых клиентов банка</a:t>
            </a:r>
            <a:endParaRPr lang="en-US" sz="140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en-US" sz="1400" dirty="0"/>
              <a:t>RL in collection – </a:t>
            </a:r>
            <a:r>
              <a:rPr lang="ru-RU" sz="1400" dirty="0">
                <a:latin typeface="PT Serif"/>
              </a:rPr>
              <a:t>увеличение эффективности выплаты </a:t>
            </a:r>
            <a:endParaRPr lang="en-US" sz="140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400" dirty="0">
                <a:latin typeface="PT Serif"/>
              </a:rPr>
              <a:t>задолженности банку</a:t>
            </a:r>
            <a:endParaRPr lang="en-US" sz="1400" dirty="0"/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sz="1400" dirty="0">
              <a:latin typeface="PT Serif"/>
            </a:endParaRP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49FD275C-E4EE-714E-AD5A-CF23DBAF96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7728" y="6047726"/>
            <a:ext cx="1955132" cy="7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83" y="1102104"/>
            <a:ext cx="2996025" cy="2360146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32" y="5092012"/>
            <a:ext cx="5247007" cy="13069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3547214"/>
            <a:ext cx="5235779" cy="1460393"/>
          </a:xfrm>
          <a:prstGeom prst="rect">
            <a:avLst/>
          </a:prstGeom>
        </p:spPr>
      </p:pic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54FA74D-CD22-4B84-BE28-CDEEEE00D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E86CF9C-3A8A-4D97-84CE-949C55855F63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F29D6"/>
                </a:solidFill>
                <a:latin typeface="PT Serif"/>
              </a:rPr>
              <a:t>NLP</a:t>
            </a:r>
            <a:r>
              <a:rPr lang="ru-RU" dirty="0">
                <a:solidFill>
                  <a:srgbClr val="1F29D6"/>
                </a:solidFill>
                <a:latin typeface="PT Serif"/>
              </a:rPr>
              <a:t>: Анализ естественного языка</a:t>
            </a:r>
            <a:endParaRPr lang="ru-RU" b="0" dirty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2" name="Объект 15">
            <a:extLst>
              <a:ext uri="{FF2B5EF4-FFF2-40B4-BE49-F238E27FC236}">
                <a16:creationId xmlns:a16="http://schemas.microsoft.com/office/drawing/2014/main" id="{E3F89AFB-5418-4A0E-9034-20B127838CDF}"/>
              </a:ext>
            </a:extLst>
          </p:cNvPr>
          <p:cNvSpPr>
            <a:spLocks noGrp="1"/>
          </p:cNvSpPr>
          <p:nvPr/>
        </p:nvSpPr>
        <p:spPr>
          <a:xfrm>
            <a:off x="771254" y="1615529"/>
            <a:ext cx="688986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PT Serif"/>
              </a:rPr>
              <a:t>Natural Language Processing </a:t>
            </a:r>
            <a:r>
              <a:rPr lang="ru-RU" sz="1800" b="1" dirty="0">
                <a:latin typeface="PT Serif"/>
              </a:rPr>
              <a:t>(</a:t>
            </a:r>
            <a:r>
              <a:rPr lang="en-US" sz="1800" b="1" dirty="0">
                <a:latin typeface="PT Serif"/>
              </a:rPr>
              <a:t>NLP</a:t>
            </a:r>
            <a:r>
              <a:rPr lang="ru-RU" sz="1800" b="1" dirty="0">
                <a:latin typeface="PT Serif"/>
              </a:rPr>
              <a:t>)</a:t>
            </a:r>
            <a:r>
              <a:rPr lang="ru-RU" sz="1800" dirty="0">
                <a:latin typeface="PT Serif"/>
              </a:rPr>
              <a:t> </a:t>
            </a:r>
            <a:r>
              <a:rPr lang="en-US" sz="1800" dirty="0">
                <a:latin typeface="PT Serif"/>
              </a:rPr>
              <a:t>– </a:t>
            </a:r>
            <a:r>
              <a:rPr lang="ru-RU" sz="1800" dirty="0">
                <a:latin typeface="PT Serif"/>
              </a:rPr>
              <a:t>одно из направлений искусственного интеллекта, включающее решение следующих основных задач: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Семантический и синтаксический анализ текстов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Дистрибутивные модели языка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Машинный перевод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Диалоговые системы и естественно-языковая коммуникация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Извлечение информации из текстов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Информационный и вопросно-ответный поиск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Классификация и кластеризация текстов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Анализ тональности, выявление фейковых </a:t>
            </a:r>
            <a:endParaRPr lang="en-US" sz="180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 dirty="0">
                <a:latin typeface="PT Serif"/>
              </a:rPr>
              <a:t>новостей, определение авторства текста</a:t>
            </a:r>
            <a:endParaRPr lang="en-US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 dirty="0">
                <a:latin typeface="PT Serif"/>
              </a:rPr>
              <a:t>Синтез текстов</a:t>
            </a:r>
            <a:endParaRPr lang="en-US" sz="18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ru-RU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endParaRPr lang="en-US" sz="18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sz="1800" b="1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63549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34" y="748031"/>
            <a:ext cx="3031065" cy="1395792"/>
          </a:xfrm>
          <a:prstGeom prst="rect">
            <a:avLst/>
          </a:prstGeom>
        </p:spPr>
      </p:pic>
      <p:pic>
        <p:nvPicPr>
          <p:cNvPr id="7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558" y="2151694"/>
            <a:ext cx="3175958" cy="1807691"/>
          </a:xfrm>
          <a:prstGeom prst="rect">
            <a:avLst/>
          </a:prstGeom>
        </p:spPr>
      </p:pic>
      <p:pic>
        <p:nvPicPr>
          <p:cNvPr id="8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462" y="4107742"/>
            <a:ext cx="3287506" cy="255114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95" y="6087920"/>
            <a:ext cx="1999488" cy="6007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3642" y="6126771"/>
            <a:ext cx="200728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latin typeface="PT Serif"/>
              </a:rPr>
              <a:t>Партнёры:</a:t>
            </a: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568812B-5773-4BD2-B71D-83A9B898B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5229840-83AF-4A46-B18F-7EB9C2AF3BE9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F29D6"/>
                </a:solidFill>
                <a:latin typeface="PT Serif"/>
              </a:rPr>
              <a:t>NLP</a:t>
            </a:r>
            <a:r>
              <a:rPr lang="ru-RU" dirty="0">
                <a:solidFill>
                  <a:srgbClr val="1F29D6"/>
                </a:solidFill>
                <a:latin typeface="PT Serif"/>
              </a:rPr>
              <a:t>: Темы проектов</a:t>
            </a:r>
            <a:endParaRPr lang="ru-RU" b="0" dirty="0">
              <a:solidFill>
                <a:srgbClr val="1F29D6"/>
              </a:solidFill>
              <a:latin typeface="PT Serif"/>
            </a:endParaRPr>
          </a:p>
          <a:p>
            <a:endParaRPr lang="ru-RU" dirty="0">
              <a:solidFill>
                <a:srgbClr val="1F29D6"/>
              </a:solidFill>
            </a:endParaRPr>
          </a:p>
          <a:p>
            <a:endParaRPr lang="ru-RU" sz="1600" dirty="0">
              <a:solidFill>
                <a:srgbClr val="120E1D"/>
              </a:solidFill>
              <a:latin typeface="PT Sans"/>
              <a:ea typeface="+mn-ea"/>
              <a:cs typeface="+mn-cs"/>
            </a:endParaRPr>
          </a:p>
        </p:txBody>
      </p:sp>
      <p:sp>
        <p:nvSpPr>
          <p:cNvPr id="2" name="Объект 15">
            <a:extLst>
              <a:ext uri="{FF2B5EF4-FFF2-40B4-BE49-F238E27FC236}">
                <a16:creationId xmlns:a16="http://schemas.microsoft.com/office/drawing/2014/main" id="{BAA420FC-CDE4-4C48-AEC8-8A751157F7CE}"/>
              </a:ext>
            </a:extLst>
          </p:cNvPr>
          <p:cNvSpPr>
            <a:spLocks noGrp="1"/>
          </p:cNvSpPr>
          <p:nvPr/>
        </p:nvSpPr>
        <p:spPr>
          <a:xfrm>
            <a:off x="797835" y="1119343"/>
            <a:ext cx="688986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b="1" dirty="0">
                <a:latin typeface="PT Sans"/>
              </a:rPr>
              <a:t>Фундаментальные проекты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Кросс-языковые векторные представления слов (</a:t>
            </a:r>
            <a:r>
              <a:rPr lang="en-US" sz="1600" dirty="0">
                <a:latin typeface="PT Serif"/>
              </a:rPr>
              <a:t>cross-language word embeddings</a:t>
            </a:r>
            <a:r>
              <a:rPr lang="ru-RU" sz="1600" dirty="0">
                <a:latin typeface="PT Sans"/>
              </a:rPr>
              <a:t>)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Составные векторные представления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en-US" sz="1600" dirty="0">
                <a:latin typeface="PT Serif"/>
              </a:rPr>
              <a:t>Transfer learning, one-shot learning </a:t>
            </a:r>
            <a:r>
              <a:rPr lang="ru-RU" sz="1600" dirty="0">
                <a:latin typeface="PT Sans"/>
              </a:rPr>
              <a:t>и </a:t>
            </a:r>
            <a:r>
              <a:rPr lang="en-US" sz="1600" dirty="0">
                <a:latin typeface="PT Serif"/>
              </a:rPr>
              <a:t>unsupervised learning </a:t>
            </a:r>
            <a:r>
              <a:rPr lang="ru-RU" sz="1600" dirty="0">
                <a:latin typeface="PT Sans"/>
              </a:rPr>
              <a:t>в задачах </a:t>
            </a:r>
            <a:r>
              <a:rPr lang="en-US" sz="1600" dirty="0">
                <a:latin typeface="PT Serif"/>
              </a:rPr>
              <a:t>NLP</a:t>
            </a:r>
            <a:endParaRPr lang="ru-RU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Мультимодальное моделирование естественно-языковой коммуникации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Когнитивный персональный ассистент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Рассуждения по текстам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Психометрический анализ профилей социальных сетей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Синтез текстов по знаковым картинам мира, базам знаний и данных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Синтез текстов заданного жанра и стиля</a:t>
            </a:r>
            <a:endParaRPr lang="en-US" sz="16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600" b="1" dirty="0">
                <a:latin typeface="PT Sans"/>
              </a:rPr>
              <a:t>Прикладные проекты (</a:t>
            </a:r>
            <a:r>
              <a:rPr lang="en-US" sz="1600" b="1" dirty="0">
                <a:latin typeface="PT Serif"/>
              </a:rPr>
              <a:t>Python, base</a:t>
            </a:r>
            <a:r>
              <a:rPr lang="ru-RU" sz="1600" b="1" dirty="0">
                <a:latin typeface="PT Sans"/>
              </a:rPr>
              <a:t> </a:t>
            </a:r>
            <a:r>
              <a:rPr lang="en-US" sz="1600" b="1" dirty="0">
                <a:latin typeface="PT Serif"/>
              </a:rPr>
              <a:t>NLP &amp; ML)</a:t>
            </a:r>
            <a:endParaRPr lang="ru-RU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Кластеризация текстовых сообщений 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Чат-бот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Оценка наличия депрессии у пользователя социальных сетей</a:t>
            </a:r>
            <a:endParaRPr lang="en-US" sz="16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sz="1600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48770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Konstantin Yakovlev\ISA 2015\RAIC presentation\477626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1"/>
          <a:stretch/>
        </p:blipFill>
        <p:spPr bwMode="auto">
          <a:xfrm>
            <a:off x="9716038" y="3089644"/>
            <a:ext cx="2024730" cy="16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onstantin Yakovlev\Desktop\BaldursG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38" y="1051716"/>
            <a:ext cx="2024730" cy="1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ssets.nydailynews.com/polopoly_fs/1.2069078.1420657914%21/img/httpImage/image.jpg_gen/derivatives/article_750/usa-drones-fi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14953"/>
          <a:stretch/>
        </p:blipFill>
        <p:spPr bwMode="auto">
          <a:xfrm>
            <a:off x="7510053" y="3089644"/>
            <a:ext cx="1950879" cy="16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53" y="1051716"/>
            <a:ext cx="1950879" cy="1946525"/>
          </a:xfrm>
          <a:prstGeom prst="rect">
            <a:avLst/>
          </a:prstGeom>
        </p:spPr>
      </p:pic>
      <p:pic>
        <p:nvPicPr>
          <p:cNvPr id="10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562" y="4775859"/>
            <a:ext cx="4107312" cy="2020874"/>
          </a:xfrm>
          <a:prstGeom prst="rect">
            <a:avLst/>
          </a:prstGeom>
        </p:spPr>
      </p:pic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5673F06-BE5E-454D-A814-0BAB63D1E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142BC9-2212-47F1-AE72-7DDE23ECC22C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8130115" cy="16876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1F29D6"/>
                </a:solidFill>
                <a:latin typeface="PT Serif"/>
              </a:rPr>
              <a:t>Path-Planning: </a:t>
            </a:r>
            <a:r>
              <a:rPr lang="ru-RU" sz="3200" dirty="0">
                <a:solidFill>
                  <a:srgbClr val="1F29D6"/>
                </a:solidFill>
                <a:latin typeface="PT Serif"/>
              </a:rPr>
              <a:t>Методы </a:t>
            </a:r>
            <a:endParaRPr lang="ru-RU" sz="3200" b="0" dirty="0">
              <a:solidFill>
                <a:srgbClr val="1F29D6"/>
              </a:solidFill>
            </a:endParaRPr>
          </a:p>
          <a:p>
            <a:r>
              <a:rPr lang="ru-RU" sz="3200" dirty="0">
                <a:solidFill>
                  <a:srgbClr val="1F29D6"/>
                </a:solidFill>
                <a:latin typeface="PT Serif"/>
              </a:rPr>
              <a:t>автоматического планирования</a:t>
            </a:r>
            <a:endParaRPr lang="ru-RU" sz="3200" b="0" dirty="0">
              <a:solidFill>
                <a:srgbClr val="1F29D6"/>
              </a:solidFill>
            </a:endParaRPr>
          </a:p>
          <a:p>
            <a:r>
              <a:rPr lang="ru-RU" sz="3200" dirty="0">
                <a:solidFill>
                  <a:srgbClr val="1F29D6"/>
                </a:solidFill>
                <a:latin typeface="PT Serif"/>
              </a:rPr>
              <a:t>пути интеллектуальных </a:t>
            </a:r>
            <a:endParaRPr lang="ru-RU" sz="3200" b="0">
              <a:solidFill>
                <a:srgbClr val="1F29D6"/>
              </a:solidFill>
            </a:endParaRPr>
          </a:p>
          <a:p>
            <a:r>
              <a:rPr lang="ru-RU" sz="3200" dirty="0">
                <a:solidFill>
                  <a:srgbClr val="1F29D6"/>
                </a:solidFill>
                <a:latin typeface="PT Serif"/>
              </a:rPr>
              <a:t>агентов</a:t>
            </a:r>
            <a:endParaRPr lang="ru-RU" sz="3200" b="0" dirty="0">
              <a:solidFill>
                <a:srgbClr val="1F29D6"/>
              </a:solidFill>
            </a:endParaRPr>
          </a:p>
          <a:p>
            <a:endParaRPr lang="ru-RU" sz="3200" dirty="0">
              <a:solidFill>
                <a:srgbClr val="1F29D6"/>
              </a:solidFill>
            </a:endParaRPr>
          </a:p>
        </p:txBody>
      </p:sp>
      <p:sp>
        <p:nvSpPr>
          <p:cNvPr id="2" name="Объект 15">
            <a:extLst>
              <a:ext uri="{FF2B5EF4-FFF2-40B4-BE49-F238E27FC236}">
                <a16:creationId xmlns:a16="http://schemas.microsoft.com/office/drawing/2014/main" id="{C5A8726D-9060-43B7-BFAE-5AD35B5702E7}"/>
              </a:ext>
            </a:extLst>
          </p:cNvPr>
          <p:cNvSpPr>
            <a:spLocks noGrp="1"/>
          </p:cNvSpPr>
          <p:nvPr/>
        </p:nvSpPr>
        <p:spPr>
          <a:xfrm>
            <a:off x="842137" y="2324366"/>
            <a:ext cx="6889860" cy="3770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2200" b="1" dirty="0">
                <a:latin typeface="PT Serif"/>
              </a:rPr>
              <a:t>Реактивный подход</a:t>
            </a:r>
            <a:endParaRPr lang="en-US" sz="220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Обработка локальной входящей информации (данных с сенсоров и др.) и принятие локальных решений о перемещении</a:t>
            </a:r>
            <a:endParaRPr lang="en-US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2200" b="1" dirty="0" err="1">
                <a:latin typeface="PT Serif"/>
              </a:rPr>
              <a:t>Делиберативный</a:t>
            </a:r>
            <a:r>
              <a:rPr lang="ru-RU" sz="2200" b="1" dirty="0">
                <a:latin typeface="PT Serif"/>
              </a:rPr>
              <a:t> подход</a:t>
            </a:r>
            <a:endParaRPr lang="en-US" sz="22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Обработка локальной входящей информации (данных с сенсоров и др.) для локализации</a:t>
            </a:r>
            <a:endParaRPr lang="en-US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Построение модели местности (карты) по имеющейся информации</a:t>
            </a:r>
            <a:endParaRPr lang="en-US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Планирование в модели местности</a:t>
            </a:r>
            <a:endParaRPr lang="en-US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ru-RU" b="1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4325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83" y="1159151"/>
            <a:ext cx="2270778" cy="1469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144" y="2800383"/>
            <a:ext cx="1469888" cy="14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00" y="2799851"/>
            <a:ext cx="1977614" cy="1473803"/>
          </a:xfrm>
          <a:prstGeom prst="rect">
            <a:avLst/>
          </a:prstGeom>
        </p:spPr>
      </p:pic>
      <p:pic>
        <p:nvPicPr>
          <p:cNvPr id="4" name="1Jrye5S0ZV8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189919" y="4399524"/>
            <a:ext cx="3746815" cy="2107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12" y="5972296"/>
            <a:ext cx="1999488" cy="6007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200" y="6012788"/>
            <a:ext cx="200728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latin typeface="PT Serif"/>
              </a:rPr>
              <a:t>Партнёры:</a:t>
            </a:r>
          </a:p>
        </p:txBody>
      </p:sp>
      <p:pic>
        <p:nvPicPr>
          <p:cNvPr id="11" name="Picture 2" descr="ÐÐÐ ÐÐ¡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69"/>
          <a:stretch/>
        </p:blipFill>
        <p:spPr bwMode="auto">
          <a:xfrm>
            <a:off x="5357107" y="5836854"/>
            <a:ext cx="1061967" cy="7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0082E54-22EC-40FE-8D1E-42FAA1870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94F8-85C7-4C5D-B3FF-19612CD483A9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F29D6"/>
                </a:solidFill>
                <a:latin typeface="PT Serif"/>
              </a:rPr>
              <a:t>Path-Planning: </a:t>
            </a:r>
            <a:r>
              <a:rPr lang="ru-RU">
                <a:solidFill>
                  <a:srgbClr val="1F29D6"/>
                </a:solidFill>
                <a:latin typeface="PT Serif"/>
              </a:rPr>
              <a:t>Темы проектов</a:t>
            </a:r>
            <a:endParaRPr lang="ru-RU" b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42862B56-5FC3-43B7-BAE7-20770A0FD8F9}"/>
              </a:ext>
            </a:extLst>
          </p:cNvPr>
          <p:cNvSpPr>
            <a:spLocks noGrp="1"/>
          </p:cNvSpPr>
          <p:nvPr/>
        </p:nvSpPr>
        <p:spPr>
          <a:xfrm>
            <a:off x="838200" y="1159709"/>
            <a:ext cx="7304431" cy="4758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1800" b="1" dirty="0">
                <a:latin typeface="PT Sans"/>
              </a:rPr>
              <a:t>Фундаментальные проекты</a:t>
            </a:r>
            <a:endParaRPr lang="en-US" sz="18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траектории для интеллектуального агента на плоскости и в </a:t>
            </a:r>
            <a:r>
              <a:rPr lang="en-US" sz="1600" dirty="0">
                <a:latin typeface="PT Sans"/>
              </a:rPr>
              <a:t>3D</a:t>
            </a: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траектории с учетом геометрических ограничений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траектории в динамической среде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Методы машинного обучения для решения задачи планирования траектории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согласованных траекторий для групп агентов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траектории (траекторий) для мобильных роботов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движения манипуляторов (роботов-рук)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Одновременное картирование и локализация по видеопотоку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Методы машинного обучения для одновременного картирования и локализации по видеопотоку</a:t>
            </a:r>
            <a:endParaRPr lang="en-US" sz="1600" dirty="0">
              <a:latin typeface="PT Sans"/>
            </a:endParaRPr>
          </a:p>
          <a:p>
            <a:pPr marL="0" indent="0"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1800" b="1" dirty="0">
                <a:latin typeface="PT Sans"/>
              </a:rPr>
              <a:t>Прикладные проекты </a:t>
            </a:r>
            <a:endParaRPr lang="en-US" sz="18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траектории движения робота в помещении с применением обучения с подкреплением (в том числе в среде </a:t>
            </a:r>
            <a:r>
              <a:rPr lang="en-US" sz="1600" dirty="0">
                <a:latin typeface="PT Sans"/>
              </a:rPr>
              <a:t>Habitat</a:t>
            </a:r>
            <a:r>
              <a:rPr lang="ru-RU" sz="1600" dirty="0">
                <a:latin typeface="PT Sans"/>
              </a:rPr>
              <a:t>)</a:t>
            </a:r>
            <a:endParaRPr lang="en-US" sz="1600" dirty="0">
              <a:latin typeface="PT Sans"/>
            </a:endParaRPr>
          </a:p>
          <a:p>
            <a:pPr>
              <a:spcBef>
                <a:spcPts val="2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Планирование пути робота-курьера на урбанизированной местности</a:t>
            </a:r>
            <a:endParaRPr lang="en-US" sz="1600" dirty="0"/>
          </a:p>
          <a:p>
            <a:pPr marL="0" indent="0">
              <a:spcBef>
                <a:spcPts val="200"/>
              </a:spcBef>
              <a:spcAft>
                <a:spcPts val="0"/>
              </a:spcAft>
              <a:buNone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4661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30" y="256779"/>
            <a:ext cx="2989464" cy="202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26" y="2103468"/>
            <a:ext cx="3109065" cy="179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375" y="4012219"/>
            <a:ext cx="2963236" cy="235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8A8600-C8E4-4541-8BC5-3B8C36360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BBCA8A-237C-4369-A541-2384A6FD85CB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8497003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F29D6"/>
                </a:solidFill>
                <a:latin typeface="PT Serif"/>
              </a:rPr>
              <a:t>Control</a:t>
            </a:r>
            <a:r>
              <a:rPr lang="ru-RU" dirty="0">
                <a:solidFill>
                  <a:srgbClr val="1F29D6"/>
                </a:solidFill>
                <a:latin typeface="PT Serif"/>
              </a:rPr>
              <a:t>: Методы построения законов управления</a:t>
            </a:r>
            <a:endParaRPr lang="ru-RU" b="0" dirty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76EB46B2-731D-4668-8003-A3033092E7EF}"/>
              </a:ext>
            </a:extLst>
          </p:cNvPr>
          <p:cNvSpPr>
            <a:spLocks noGrp="1"/>
          </p:cNvSpPr>
          <p:nvPr/>
        </p:nvSpPr>
        <p:spPr>
          <a:xfrm>
            <a:off x="838200" y="2050241"/>
            <a:ext cx="7304431" cy="3987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latin typeface="PT Serif"/>
              </a:rPr>
              <a:t>Функционирование автономных систем невозможно без создания и изучения управляющих воздействий, подающихся на исполнительные устройства (приводы, двигатели и т.д.). Для чего необходимо освоение базовых понятий теории управления, а также способов взаимодействия с другими  уровнями системы управления: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Математических моделей объектов управления.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Устойчивости по Ляпунову, управляемости и наблюдаемости, стабилизируемости и детектируемости.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Линейно-квадратичных задач оптимального управления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Оптимальной фильтрации.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Интеграции с высокоуровневыми методами интеллектуального управления.</a:t>
            </a:r>
            <a:endParaRPr lang="en-US" sz="180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ru-RU" sz="1800" b="1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97824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54" y="5036964"/>
            <a:ext cx="3259891" cy="15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10" y="1163769"/>
            <a:ext cx="2817713" cy="375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Картинки по запросу &quot;clearpath husky ros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3"/>
          <a:stretch/>
        </p:blipFill>
        <p:spPr bwMode="auto">
          <a:xfrm>
            <a:off x="8764678" y="5037090"/>
            <a:ext cx="3267269" cy="15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69" y="5548962"/>
            <a:ext cx="1999488" cy="6007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1685" y="5570092"/>
            <a:ext cx="2097113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latin typeface="PT Serif"/>
              </a:rPr>
              <a:t>Партнёры:</a:t>
            </a:r>
          </a:p>
        </p:txBody>
      </p:sp>
      <p:pic>
        <p:nvPicPr>
          <p:cNvPr id="10" name="Picture 2" descr="ÐÐÐ ÐÐ¡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69"/>
          <a:stretch/>
        </p:blipFill>
        <p:spPr bwMode="auto">
          <a:xfrm>
            <a:off x="4618735" y="5401377"/>
            <a:ext cx="1080782" cy="7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B3BAE61-ADBD-4501-AF0F-6692502DE469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F29D6"/>
                </a:solidFill>
                <a:latin typeface="PT Serif"/>
              </a:rPr>
              <a:t>Control</a:t>
            </a:r>
            <a:r>
              <a:rPr lang="ru-RU">
                <a:solidFill>
                  <a:srgbClr val="1F29D6"/>
                </a:solidFill>
                <a:latin typeface="PT Serif"/>
              </a:rPr>
              <a:t>: Темы проектов</a:t>
            </a:r>
            <a:endParaRPr lang="ru-RU" b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ACB2ABFE-7F8C-4CAE-A0C0-E8DEF1720837}"/>
              </a:ext>
            </a:extLst>
          </p:cNvPr>
          <p:cNvSpPr>
            <a:spLocks noGrp="1"/>
          </p:cNvSpPr>
          <p:nvPr/>
        </p:nvSpPr>
        <p:spPr>
          <a:xfrm>
            <a:off x="838200" y="1159709"/>
            <a:ext cx="7304431" cy="3751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 b="1">
                <a:latin typeface="PT Serif"/>
              </a:rPr>
              <a:t>Фундаментальные проекты 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Стабилизация нелинейных объектов управления (поддержание заданных значений параметров).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Терминальное управление нелинейными объектами при ограничениях (перевод объекта из заданного состояние в целевое за конечное время с учетом ограничений на сигнал управления и допустимые состояния объекта).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Слежение для нелинейных объектов управления (отслеживание заданной желаемой траектории).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Оптимальная фильтрация.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800">
                <a:latin typeface="PT Serif"/>
              </a:rPr>
              <a:t>Взаимодействие с интеллектуальными методами управления (планирования поведения, навигации и т.д.)</a:t>
            </a:r>
            <a:endParaRPr lang="en-US" sz="180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endParaRPr lang="ru-RU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endParaRPr lang="ru-RU" sz="18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endParaRPr lang="ru-RU" sz="1800" b="1" dirty="0">
              <a:latin typeface="PT Serif"/>
            </a:endParaRPr>
          </a:p>
        </p:txBody>
      </p:sp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6201067-C2E0-4BD9-9F27-C84832CF1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F5663EE-E674-40E7-97CD-9D5346237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46" y="2748068"/>
            <a:ext cx="2465238" cy="142393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0CD868F-5950-4547-977D-C4D93C235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46" y="1240364"/>
            <a:ext cx="2483549" cy="1418750"/>
          </a:xfrm>
          <a:prstGeom prst="rect">
            <a:avLst/>
          </a:prstGeom>
        </p:spPr>
      </p:pic>
      <p:pic>
        <p:nvPicPr>
          <p:cNvPr id="4" name="piuVq8f61gs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387291" y="4254475"/>
            <a:ext cx="4536726" cy="2502520"/>
          </a:xfrm>
          <a:prstGeom prst="rect">
            <a:avLst/>
          </a:prstGeom>
        </p:spPr>
      </p:pic>
      <p:pic>
        <p:nvPicPr>
          <p:cNvPr id="9" name="Picture 2" descr="C:\Users\Пользователь\Desktop\MIPT_Sync\Automaded marku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78" y="5143743"/>
            <a:ext cx="3093407" cy="162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81" y="1254497"/>
            <a:ext cx="2481987" cy="1395210"/>
          </a:xfrm>
          <a:prstGeom prst="rect">
            <a:avLst/>
          </a:prstGeom>
        </p:spPr>
      </p:pic>
      <p:pic>
        <p:nvPicPr>
          <p:cNvPr id="11" name="Picture 8" descr="C:\Users\Пользователь\Desktop\MIPT_Sync\Parking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82" y="2748068"/>
            <a:ext cx="2464441" cy="14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Пользователь\Desktop\MIPT_Sync\Smart City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22" y="5153150"/>
            <a:ext cx="2848297" cy="16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3D489EA-A358-4EFA-8A8D-2637F9A90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FCFF715-1878-4882-BA5A-51B0550E9AE6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1F29D6"/>
                </a:solidFill>
                <a:latin typeface="PT Serif"/>
              </a:rPr>
              <a:t>С</a:t>
            </a:r>
            <a:r>
              <a:rPr lang="en-US">
                <a:solidFill>
                  <a:srgbClr val="1F29D6"/>
                </a:solidFill>
                <a:latin typeface="PT Serif"/>
              </a:rPr>
              <a:t>V</a:t>
            </a:r>
            <a:r>
              <a:rPr lang="ru-RU">
                <a:solidFill>
                  <a:srgbClr val="1F29D6"/>
                </a:solidFill>
                <a:latin typeface="PT Serif"/>
              </a:rPr>
              <a:t>:</a:t>
            </a:r>
            <a:r>
              <a:rPr lang="en-US" dirty="0">
                <a:solidFill>
                  <a:srgbClr val="1F29D6"/>
                </a:solidFill>
                <a:latin typeface="PT Serif"/>
              </a:rPr>
              <a:t> </a:t>
            </a:r>
            <a:r>
              <a:rPr lang="ru-RU">
                <a:solidFill>
                  <a:srgbClr val="1F29D6"/>
                </a:solidFill>
                <a:latin typeface="PT Serif"/>
              </a:rPr>
              <a:t>Компьютерное зрение</a:t>
            </a:r>
            <a:endParaRPr lang="ru-RU" b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94C519FE-D3CE-4582-9B90-59DF05EF95D7}"/>
              </a:ext>
            </a:extLst>
          </p:cNvPr>
          <p:cNvSpPr>
            <a:spLocks noGrp="1"/>
          </p:cNvSpPr>
          <p:nvPr/>
        </p:nvSpPr>
        <p:spPr>
          <a:xfrm>
            <a:off x="838200" y="949501"/>
            <a:ext cx="5996802" cy="40528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erif"/>
              </a:rPr>
              <a:t>Разработка методов и алгоритмов компьютерного зрения с применением глубокого обучения для задач распознавания, </a:t>
            </a:r>
            <a:r>
              <a:rPr lang="ru-RU" sz="1600" b="1" dirty="0">
                <a:latin typeface="PT Serif"/>
              </a:rPr>
              <a:t>классификации, семантической сегментации объектов на изображениях</a:t>
            </a:r>
            <a:r>
              <a:rPr lang="en-US" sz="1600" b="1" dirty="0">
                <a:latin typeface="PT Serif"/>
              </a:rPr>
              <a:t> </a:t>
            </a:r>
            <a:r>
              <a:rPr lang="ru-RU" sz="1600" dirty="0">
                <a:latin typeface="PT Serif"/>
              </a:rPr>
              <a:t>для </a:t>
            </a:r>
            <a:r>
              <a:rPr lang="ru-RU" sz="1600" b="1" dirty="0">
                <a:latin typeface="PT Serif"/>
              </a:rPr>
              <a:t>беспилотных автомобилей, наземных роботов </a:t>
            </a:r>
            <a:r>
              <a:rPr lang="ru-RU" sz="1600" dirty="0">
                <a:latin typeface="PT Serif"/>
              </a:rPr>
              <a:t>и</a:t>
            </a:r>
            <a:r>
              <a:rPr lang="ru-RU" sz="1600" b="1" dirty="0">
                <a:latin typeface="PT Serif"/>
              </a:rPr>
              <a:t> БПЛА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erif"/>
              </a:rPr>
              <a:t>Использование </a:t>
            </a:r>
            <a:r>
              <a:rPr lang="ru-RU" sz="1600" dirty="0" err="1">
                <a:latin typeface="PT Serif"/>
              </a:rPr>
              <a:t>сверточных</a:t>
            </a:r>
            <a:r>
              <a:rPr lang="ru-RU" sz="1600" dirty="0">
                <a:latin typeface="PT Serif"/>
              </a:rPr>
              <a:t> нейронных сетей для </a:t>
            </a:r>
            <a:r>
              <a:rPr lang="ru-RU" sz="1600" b="1" dirty="0">
                <a:latin typeface="PT Serif"/>
              </a:rPr>
              <a:t>восстановления глубины изображения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erif"/>
              </a:rPr>
              <a:t>Методы одновременного </a:t>
            </a:r>
            <a:r>
              <a:rPr lang="ru-RU" sz="1600" b="1" dirty="0">
                <a:latin typeface="PT Serif"/>
              </a:rPr>
              <a:t>картирования и локализации 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erif"/>
              </a:rPr>
              <a:t>Разработка инструментов </a:t>
            </a:r>
            <a:r>
              <a:rPr lang="ru-RU" sz="1600" b="1" dirty="0">
                <a:latin typeface="PT Serif"/>
              </a:rPr>
              <a:t>автоматизированной разметки</a:t>
            </a:r>
            <a:r>
              <a:rPr lang="ru-RU" sz="1600" dirty="0">
                <a:latin typeface="PT Serif"/>
              </a:rPr>
              <a:t> изображений</a:t>
            </a:r>
            <a:endParaRPr lang="en-US" sz="1600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erif"/>
              </a:rPr>
              <a:t>Системы технического зрения для </a:t>
            </a:r>
            <a:r>
              <a:rPr lang="ru-RU" sz="1600" b="1" dirty="0">
                <a:latin typeface="PT Serif"/>
              </a:rPr>
              <a:t>умного города </a:t>
            </a:r>
            <a:r>
              <a:rPr lang="ru-RU" sz="1600" dirty="0">
                <a:latin typeface="PT Serif"/>
              </a:rPr>
              <a:t>для мониторинга дорожной обстановки, парковок, посещаемости помещений и т.п. </a:t>
            </a:r>
            <a:endParaRPr lang="en-US" sz="1600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1600" b="1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341130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36" y="3264800"/>
            <a:ext cx="11620982" cy="234431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ru-RU" b="1" dirty="0">
                <a:latin typeface="PT Serif"/>
              </a:rPr>
              <a:t>Сотрудники, темы, проекты</a:t>
            </a:r>
            <a:endParaRPr lang="en-US" b="1" dirty="0">
              <a:latin typeface="PT Serif"/>
            </a:endParaRPr>
          </a:p>
          <a:p>
            <a:r>
              <a:rPr lang="ru-RU" dirty="0">
                <a:latin typeface="PT Serif"/>
              </a:rPr>
              <a:t>Руководитель центра – д.ф.-м.н., профессор Осипов Г.С.</a:t>
            </a:r>
            <a:endParaRPr lang="ru-RU">
              <a:latin typeface="PT Serif"/>
              <a:cs typeface="Calibri"/>
            </a:endParaRPr>
          </a:p>
          <a:p>
            <a:r>
              <a:rPr lang="ru-RU" dirty="0">
                <a:latin typeface="PT Serif"/>
              </a:rPr>
              <a:t>Зам. руководителя центра, зав. лабораторией когнитивных динамических систем – к.ф.-м.н. Панов А.И.</a:t>
            </a:r>
            <a:endParaRPr lang="ru-RU">
              <a:latin typeface="PT Serif"/>
              <a:cs typeface="Calibri"/>
            </a:endParaRPr>
          </a:p>
          <a:p>
            <a:r>
              <a:rPr lang="ru-RU" dirty="0">
                <a:latin typeface="PT Serif"/>
              </a:rPr>
              <a:t>Зав. лабораторией интеллектуального транспорта – к.т.н. Юдин Д.А</a:t>
            </a:r>
          </a:p>
          <a:p>
            <a:r>
              <a:rPr lang="en-US" dirty="0">
                <a:latin typeface="PT Serif"/>
                <a:hlinkClick r:id="rId3"/>
              </a:rPr>
              <a:t>panov.ai@mipt.ru</a:t>
            </a:r>
            <a:endParaRPr lang="en-US">
              <a:latin typeface="PT Serif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81" y="5349875"/>
            <a:ext cx="1423796" cy="96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97" y="5447803"/>
            <a:ext cx="861285" cy="665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982" y="5493011"/>
            <a:ext cx="1740131" cy="675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40" y="5585069"/>
            <a:ext cx="1502942" cy="451528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4665EDD5-4EBF-42F9-ACBF-68B2B33E2C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00" y="1331711"/>
            <a:ext cx="4187371" cy="16763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755DDF-BD40-4419-B540-2443F0DF65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19" y="1248126"/>
            <a:ext cx="2261115" cy="18419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1229" y="6212797"/>
            <a:ext cx="3579717" cy="430887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r>
              <a:rPr lang="en-US" sz="2200" dirty="0">
                <a:latin typeface="PT Serif"/>
                <a:hlinkClick r:id="rId10"/>
              </a:rPr>
              <a:t>https://cogmodel.mipt.ru/</a:t>
            </a:r>
            <a:endParaRPr lang="ru-RU" sz="2200">
              <a:latin typeface="PT Serif"/>
            </a:endParaRP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610C43D8-9D65-4A3A-A10C-0864BC0DD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1567" y="5430417"/>
            <a:ext cx="1955132" cy="75197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D05976-CD5F-4291-842E-78C060558955}"/>
              </a:ext>
            </a:extLst>
          </p:cNvPr>
          <p:cNvSpPr/>
          <p:nvPr/>
        </p:nvSpPr>
        <p:spPr>
          <a:xfrm>
            <a:off x="1998041" y="320243"/>
            <a:ext cx="1000046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3600" b="1" dirty="0">
                <a:solidFill>
                  <a:srgbClr val="202BD7"/>
                </a:solidFill>
                <a:latin typeface="PT Serif"/>
                <a:ea typeface="Verdana"/>
                <a:cs typeface="Arial"/>
              </a:rPr>
              <a:t>Центр когнитивного моделирования</a:t>
            </a:r>
            <a:endParaRPr lang="ru-RU" sz="3600" b="1">
              <a:latin typeface="PT Serif"/>
            </a:endParaRPr>
          </a:p>
        </p:txBody>
      </p:sp>
      <p:pic>
        <p:nvPicPr>
          <p:cNvPr id="16" name="Рисунок 9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96EAEE0-1934-4E6C-AA18-ABE4A71C6D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870" y="6676"/>
            <a:ext cx="1435571" cy="1560969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7ADE645-325E-4CC3-8F7A-4676D16FBD2C}"/>
              </a:ext>
            </a:extLst>
          </p:cNvPr>
          <p:cNvCxnSpPr/>
          <p:nvPr/>
        </p:nvCxnSpPr>
        <p:spPr>
          <a:xfrm flipV="1">
            <a:off x="2098239" y="1009463"/>
            <a:ext cx="9224723" cy="16931"/>
          </a:xfrm>
          <a:prstGeom prst="line">
            <a:avLst/>
          </a:prstGeom>
          <a:ln w="34925">
            <a:solidFill>
              <a:srgbClr val="4BCB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Пользователь\Desktop\MIPT_Sync\dayro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961" y="955378"/>
            <a:ext cx="1935415" cy="10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Пользователь\Desktop\MIPT_Sync\nightroa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379" y="953229"/>
            <a:ext cx="2007915" cy="11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ÐÐ ÐÐ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42" y="5484109"/>
            <a:ext cx="5528463" cy="7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5725" y="5625237"/>
            <a:ext cx="1701107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latin typeface="PT Serif"/>
              </a:rPr>
              <a:t>Партнёр: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6"/>
          <a:stretch/>
        </p:blipFill>
        <p:spPr>
          <a:xfrm>
            <a:off x="10111961" y="2176891"/>
            <a:ext cx="1935415" cy="2432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1667" t="25325" r="71154" b="42890"/>
          <a:stretch/>
        </p:blipFill>
        <p:spPr>
          <a:xfrm>
            <a:off x="7968950" y="4679335"/>
            <a:ext cx="1992492" cy="1957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0512" t="24608" r="32309" b="43607"/>
          <a:stretch/>
        </p:blipFill>
        <p:spPr>
          <a:xfrm>
            <a:off x="7903378" y="2381339"/>
            <a:ext cx="2016374" cy="2001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58832" t="22889" r="15834" b="32962"/>
          <a:stretch/>
        </p:blipFill>
        <p:spPr>
          <a:xfrm>
            <a:off x="10111962" y="4681109"/>
            <a:ext cx="1941113" cy="1891538"/>
          </a:xfrm>
          <a:prstGeom prst="rect">
            <a:avLst/>
          </a:prstGeom>
        </p:spPr>
      </p:pic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CE7BCE-110C-4C2D-BA99-F153D740B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88AE27A-17EB-4F61-82A6-07BFD2F7CFD2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1F29D6"/>
                </a:solidFill>
                <a:latin typeface="PT Serif"/>
              </a:rPr>
              <a:t>С</a:t>
            </a:r>
            <a:r>
              <a:rPr lang="af-ZA">
                <a:solidFill>
                  <a:srgbClr val="1F29D6"/>
                </a:solidFill>
                <a:latin typeface="PT Serif"/>
              </a:rPr>
              <a:t>V: </a:t>
            </a:r>
            <a:r>
              <a:rPr lang="ru-RU">
                <a:solidFill>
                  <a:srgbClr val="1F29D6"/>
                </a:solidFill>
                <a:latin typeface="PT Serif"/>
              </a:rPr>
              <a:t>Темы проектов</a:t>
            </a:r>
            <a:r>
              <a:rPr lang="ru-RU" b="0" dirty="0">
                <a:solidFill>
                  <a:srgbClr val="1F29D6"/>
                </a:solidFill>
                <a:latin typeface="PT Serif"/>
              </a:rPr>
              <a:t> </a:t>
            </a:r>
            <a:endParaRPr lang="ru-RU" b="0">
              <a:solidFill>
                <a:srgbClr val="1F29D6"/>
              </a:solidFill>
            </a:endParaRPr>
          </a:p>
          <a:p>
            <a:endParaRPr lang="ru-RU" sz="4400" dirty="0">
              <a:solidFill>
                <a:srgbClr val="1F29D6"/>
              </a:solidFill>
            </a:endParaRP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A5E87883-0831-443E-91AC-3873E52290E8}"/>
              </a:ext>
            </a:extLst>
          </p:cNvPr>
          <p:cNvSpPr>
            <a:spLocks noGrp="1"/>
          </p:cNvSpPr>
          <p:nvPr/>
        </p:nvSpPr>
        <p:spPr>
          <a:xfrm>
            <a:off x="838200" y="1159709"/>
            <a:ext cx="7041024" cy="42799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 b="1" dirty="0">
                <a:latin typeface="PT Sans"/>
              </a:rPr>
              <a:t>Прикладные проекты (</a:t>
            </a:r>
            <a:r>
              <a:rPr lang="en-US" sz="1800" b="1" dirty="0">
                <a:latin typeface="PT Sans"/>
              </a:rPr>
              <a:t>Python)</a:t>
            </a:r>
            <a:endParaRPr lang="ru-RU" sz="18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Обнаружение, сегментация и классификация участников дорожного движения</a:t>
            </a:r>
            <a:r>
              <a:rPr lang="en-US" sz="1600" dirty="0">
                <a:latin typeface="PT Sans"/>
              </a:rPr>
              <a:t> (</a:t>
            </a:r>
            <a:r>
              <a:rPr lang="ru-RU" sz="1600" dirty="0">
                <a:latin typeface="PT Sans"/>
              </a:rPr>
              <a:t>автомобилей, велосипедистов, пешеходов</a:t>
            </a:r>
            <a:r>
              <a:rPr lang="en-US" sz="1600" dirty="0">
                <a:latin typeface="PT Sans"/>
              </a:rPr>
              <a:t> </a:t>
            </a:r>
            <a:r>
              <a:rPr lang="ru-RU" sz="1600" dirty="0">
                <a:latin typeface="PT Sans"/>
              </a:rPr>
              <a:t>и т.п.</a:t>
            </a:r>
            <a:r>
              <a:rPr lang="en-US" sz="1600" dirty="0">
                <a:latin typeface="PT Sans"/>
              </a:rPr>
              <a:t>)</a:t>
            </a:r>
            <a:r>
              <a:rPr lang="ru-RU" sz="1600" dirty="0">
                <a:latin typeface="PT Sans"/>
              </a:rPr>
              <a:t> и объектов дорожной инфраструктуры.</a:t>
            </a:r>
            <a:endParaRPr lang="en-US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Одновременная локализация и картирование местности (SLAM) на основе комплексирования данных от сенсоров технического зрения и навигационных систем</a:t>
            </a:r>
            <a:r>
              <a:rPr lang="en-US" sz="1600" dirty="0">
                <a:latin typeface="PT Sans"/>
              </a:rPr>
              <a:t> (</a:t>
            </a:r>
            <a:r>
              <a:rPr lang="ru-RU" sz="1600" dirty="0">
                <a:latin typeface="PT Sans"/>
              </a:rPr>
              <a:t>в том числе с применением глубокого обучения</a:t>
            </a:r>
            <a:r>
              <a:rPr lang="en-US" sz="1600" dirty="0">
                <a:latin typeface="PT Sans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Ре-идентификация объектов, трекинг и прогнозирование траектории</a:t>
            </a:r>
            <a:endParaRPr lang="en-US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Анализ </a:t>
            </a:r>
            <a:r>
              <a:rPr lang="ru-RU" sz="1600" dirty="0" err="1">
                <a:latin typeface="PT Sans"/>
              </a:rPr>
              <a:t>ортофотопланов</a:t>
            </a:r>
            <a:r>
              <a:rPr lang="ru-RU" sz="1600" dirty="0">
                <a:latin typeface="PT Sans"/>
              </a:rPr>
              <a:t> и 3D-моделей местности</a:t>
            </a:r>
            <a:endParaRPr lang="en-US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Программное обеспечение для прототипа беспилотного автомобиля, созданного консорциумом АВТО-РТК</a:t>
            </a:r>
            <a:endParaRPr lang="en-US" sz="1600" dirty="0">
              <a:latin typeface="PT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PT Sans"/>
              <a:buChar char="—"/>
            </a:pPr>
            <a:r>
              <a:rPr lang="ru-RU" sz="1600" dirty="0">
                <a:latin typeface="PT Sans"/>
              </a:rPr>
              <a:t>Программное обеспечение для прототипа мобильного робота, способного выполнять функции курьерской доставки</a:t>
            </a:r>
            <a:endParaRPr lang="en-US" sz="1600" dirty="0"/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155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Ð¸ÐºÑÐ¾ÐºÐ¾Ð¼Ð¿ÑÑÑÐµÑ NVIDIA Jetson N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13" y="858036"/>
            <a:ext cx="1968414" cy="19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10" y="1141245"/>
            <a:ext cx="2845226" cy="3820216"/>
          </a:xfrm>
          <a:prstGeom prst="rect">
            <a:avLst/>
          </a:prstGeom>
        </p:spPr>
      </p:pic>
      <p:pic>
        <p:nvPicPr>
          <p:cNvPr id="6152" name="Picture 8" descr="ÐÐ°ÑÑÐ¸Ð½ÐºÐ¸ Ð¿Ð¾ Ð·Ð°Ð¿ÑÐ¾ÑÑ jetson xav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11" y="2857731"/>
            <a:ext cx="2139172" cy="213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50" y="1142741"/>
            <a:ext cx="5083822" cy="3817297"/>
          </a:xfrm>
          <a:prstGeom prst="rect">
            <a:avLst/>
          </a:prstGeom>
        </p:spPr>
      </p:pic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669351-2A78-45E8-9B4D-2859A9C1E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10857F6-550F-4394-8BDF-6BF6BEDA0237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8497003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1F29D6"/>
                </a:solidFill>
                <a:latin typeface="PT Serif"/>
              </a:rPr>
              <a:t>Используемое оборудование</a:t>
            </a:r>
            <a:endParaRPr lang="ru-RU" b="0"/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D1487B4-617E-4679-AEF6-AE67330433E9}"/>
              </a:ext>
            </a:extLst>
          </p:cNvPr>
          <p:cNvSpPr>
            <a:spLocks noGrp="1"/>
          </p:cNvSpPr>
          <p:nvPr/>
        </p:nvSpPr>
        <p:spPr>
          <a:xfrm>
            <a:off x="838200" y="5622354"/>
            <a:ext cx="8497003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PT Serif"/>
              </a:rPr>
              <a:t>GPU-</a:t>
            </a:r>
            <a:r>
              <a:rPr lang="ru-RU" sz="2400" dirty="0">
                <a:solidFill>
                  <a:schemeClr val="tx1"/>
                </a:solidFill>
                <a:latin typeface="PT Serif"/>
              </a:rPr>
              <a:t>сервер 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NVidia RTX 2080Ti 11 GB + RTX2070 8GB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GPU-</a:t>
            </a:r>
            <a:r>
              <a:rPr lang="ru-RU" sz="2400" dirty="0">
                <a:solidFill>
                  <a:schemeClr val="tx1"/>
                </a:solidFill>
                <a:latin typeface="PT Serif"/>
              </a:rPr>
              <a:t>сервер 4</a:t>
            </a:r>
            <a:r>
              <a:rPr lang="en-US" sz="2400" err="1">
                <a:solidFill>
                  <a:schemeClr val="tx1"/>
                </a:solidFill>
              </a:rPr>
              <a:t>xNVidia</a:t>
            </a:r>
            <a:r>
              <a:rPr lang="en-US" sz="2400" dirty="0">
                <a:solidFill>
                  <a:schemeClr val="tx1"/>
                </a:solidFill>
              </a:rPr>
              <a:t> Tesla V100 32 GB (</a:t>
            </a:r>
            <a:r>
              <a:rPr lang="ru-RU" sz="2400" dirty="0">
                <a:solidFill>
                  <a:schemeClr val="tx1"/>
                </a:solidFill>
                <a:latin typeface="PT Serif"/>
              </a:rPr>
              <a:t>ЦОД МФТИ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endParaRPr lang="en-US" sz="2400" b="0" dirty="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PT Serif"/>
              </a:rPr>
              <a:t>GPU-кластер</a:t>
            </a:r>
            <a:r>
              <a:rPr lang="en-US" sz="2400" b="0" dirty="0">
                <a:solidFill>
                  <a:schemeClr val="tx1"/>
                </a:solidFill>
                <a:latin typeface="PT Serif"/>
              </a:rPr>
              <a:t> </a:t>
            </a:r>
            <a:r>
              <a:rPr lang="en-US" sz="2400">
                <a:solidFill>
                  <a:schemeClr val="tx1"/>
                </a:solidFill>
                <a:latin typeface="PT Serif"/>
              </a:rPr>
              <a:t>на 20шт TITAN RTX (AIMTECH)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D222F1B-5DF8-4B6F-AE7C-782C8133B581}"/>
              </a:ext>
            </a:extLst>
          </p:cNvPr>
          <p:cNvSpPr>
            <a:spLocks noGrp="1"/>
          </p:cNvSpPr>
          <p:nvPr/>
        </p:nvSpPr>
        <p:spPr>
          <a:xfrm>
            <a:off x="3558362" y="5099585"/>
            <a:ext cx="8497003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1A56FD"/>
                </a:solidFill>
                <a:latin typeface="PT Serif"/>
              </a:rPr>
              <a:t>Встраиваемые платформы </a:t>
            </a:r>
            <a:r>
              <a:rPr lang="en-US" sz="2400" dirty="0">
                <a:solidFill>
                  <a:srgbClr val="1A56FD"/>
                </a:solidFill>
                <a:latin typeface="PT Serif"/>
              </a:rPr>
              <a:t>NVidia </a:t>
            </a:r>
            <a:r>
              <a:rPr lang="en-US" sz="2400" dirty="0">
                <a:solidFill>
                  <a:srgbClr val="1A56FD"/>
                </a:solidFill>
              </a:rPr>
              <a:t>Jetson</a:t>
            </a:r>
            <a:r>
              <a:rPr lang="ru-RU" sz="2400" dirty="0">
                <a:solidFill>
                  <a:srgbClr val="1A56FD"/>
                </a:solidFill>
                <a:latin typeface="PT Serif"/>
              </a:rPr>
              <a:t>:</a:t>
            </a:r>
            <a:endParaRPr lang="en-US" sz="2400" b="0">
              <a:solidFill>
                <a:srgbClr val="1A56FD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1A56FD"/>
                </a:solidFill>
              </a:rPr>
              <a:t> TX2 + Nano</a:t>
            </a:r>
            <a:r>
              <a:rPr lang="en-US" sz="2400" dirty="0">
                <a:solidFill>
                  <a:srgbClr val="1A56FD"/>
                </a:solidFill>
                <a:latin typeface="PT Serif"/>
              </a:rPr>
              <a:t> + </a:t>
            </a:r>
            <a:r>
              <a:rPr lang="en-US" sz="2400" dirty="0">
                <a:solidFill>
                  <a:srgbClr val="1A56FD"/>
                </a:solidFill>
              </a:rPr>
              <a:t>Xavier </a:t>
            </a:r>
            <a:endParaRPr lang="ru-RU" sz="2400" b="0">
              <a:solidFill>
                <a:srgbClr val="1A56FD"/>
              </a:solidFill>
              <a:latin typeface="PT Serif"/>
            </a:endParaRPr>
          </a:p>
          <a:p>
            <a:endParaRPr lang="en-US" sz="2400" dirty="0">
              <a:solidFill>
                <a:srgbClr val="1A56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11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3400F5-DE63-4F5C-8458-583542145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PT Serif"/>
              </a:rPr>
              <a:t>Сотрудники лаборатории регулярно публикуются в высокорейтинговых журналах и участвуют в топовых конференциях в области искусственного интеллекта:</a:t>
            </a:r>
          </a:p>
          <a:p>
            <a:r>
              <a:rPr lang="ru-RU" dirty="0">
                <a:latin typeface="PT Serif"/>
              </a:rPr>
              <a:t>Конференция </a:t>
            </a:r>
            <a:r>
              <a:rPr lang="en-US" dirty="0">
                <a:latin typeface="PT Serif"/>
              </a:rPr>
              <a:t>ICML (International Conference on Machine Learning)</a:t>
            </a:r>
            <a:r>
              <a:rPr lang="ru-RU" dirty="0">
                <a:latin typeface="PT Serif"/>
              </a:rPr>
              <a:t> – 2018</a:t>
            </a:r>
            <a:endParaRPr lang="en-US">
              <a:latin typeface="PT Serif"/>
            </a:endParaRPr>
          </a:p>
          <a:p>
            <a:r>
              <a:rPr lang="ru-RU" dirty="0">
                <a:latin typeface="PT Serif"/>
              </a:rPr>
              <a:t>Конференция </a:t>
            </a:r>
            <a:r>
              <a:rPr lang="en-US" dirty="0">
                <a:latin typeface="PT Serif"/>
              </a:rPr>
              <a:t>ICAPS </a:t>
            </a:r>
            <a:r>
              <a:rPr lang="ru-RU" dirty="0">
                <a:latin typeface="PT Serif"/>
              </a:rPr>
              <a:t>(</a:t>
            </a:r>
            <a:r>
              <a:rPr lang="en-US" dirty="0">
                <a:latin typeface="PT Serif"/>
              </a:rPr>
              <a:t>International Conference on Automated Planning and Scheduling) – 2018</a:t>
            </a:r>
            <a:r>
              <a:rPr lang="ru-RU" dirty="0">
                <a:latin typeface="PT Serif"/>
              </a:rPr>
              <a:t>, 2020</a:t>
            </a:r>
            <a:endParaRPr lang="en-US">
              <a:latin typeface="PT Serif"/>
            </a:endParaRPr>
          </a:p>
          <a:p>
            <a:r>
              <a:rPr lang="ru-RU" dirty="0">
                <a:latin typeface="PT Serif"/>
              </a:rPr>
              <a:t>Конференция </a:t>
            </a:r>
            <a:r>
              <a:rPr lang="en-US" err="1">
                <a:latin typeface="PT Serif"/>
              </a:rPr>
              <a:t>NeurIPS</a:t>
            </a:r>
            <a:r>
              <a:rPr lang="en-US" dirty="0">
                <a:latin typeface="PT Serif"/>
              </a:rPr>
              <a:t> (Neural Information Procession Systems) </a:t>
            </a:r>
            <a:r>
              <a:rPr lang="ru-RU" dirty="0">
                <a:latin typeface="PT Serif"/>
              </a:rPr>
              <a:t>– 2019</a:t>
            </a:r>
          </a:p>
          <a:p>
            <a:r>
              <a:rPr lang="ru-RU" dirty="0">
                <a:latin typeface="PT Serif"/>
              </a:rPr>
              <a:t>Конференция </a:t>
            </a:r>
            <a:r>
              <a:rPr lang="en-US" dirty="0">
                <a:latin typeface="PT Serif"/>
              </a:rPr>
              <a:t>IJCAI (International Joint Conference in Artificial Intelligence) - 2019</a:t>
            </a:r>
          </a:p>
          <a:p>
            <a:r>
              <a:rPr lang="ru-RU" dirty="0">
                <a:latin typeface="PT Serif"/>
              </a:rPr>
              <a:t>Журнал </a:t>
            </a:r>
            <a:r>
              <a:rPr lang="en-US" dirty="0">
                <a:latin typeface="PT Serif"/>
              </a:rPr>
              <a:t>Optical Memory and Neural Networks (Information Optics)</a:t>
            </a:r>
          </a:p>
          <a:p>
            <a:r>
              <a:rPr lang="ru-RU" dirty="0">
                <a:latin typeface="PT Serif"/>
              </a:rPr>
              <a:t>Журнал ИИПР (Искусственный интеллекта и принятие решений)</a:t>
            </a:r>
          </a:p>
          <a:p>
            <a:r>
              <a:rPr lang="ru-RU" dirty="0">
                <a:latin typeface="PT Serif"/>
              </a:rPr>
              <a:t>Журнал Известия РАН. Теория и системы управления</a:t>
            </a:r>
            <a:endParaRPr lang="en-US">
              <a:latin typeface="PT Serif"/>
            </a:endParaRPr>
          </a:p>
        </p:txBody>
      </p:sp>
      <p:pic>
        <p:nvPicPr>
          <p:cNvPr id="6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155221E-C0C2-46AD-9EDC-6E4DFDFC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E47A7A2-5DA9-4437-8B18-5A81EEA10286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8346486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 dirty="0">
                <a:solidFill>
                  <a:srgbClr val="1F29D6"/>
                </a:solidFill>
                <a:latin typeface="PT Serif"/>
              </a:rPr>
              <a:t>Публикации и конференции</a:t>
            </a:r>
            <a:endParaRPr lang="ru-RU" sz="4400" b="0" dirty="0">
              <a:solidFill>
                <a:srgbClr val="1F29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7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85602-347B-4C26-89F2-92F10D182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94437"/>
            <a:ext cx="9144000" cy="78834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56FD"/>
                </a:solidFill>
                <a:latin typeface="PT Serif"/>
              </a:rPr>
              <a:t>Мероприятия и конкурсы</a:t>
            </a:r>
            <a:endParaRPr lang="en-US" b="1">
              <a:solidFill>
                <a:srgbClr val="1A56FD"/>
              </a:solidFill>
              <a:latin typeface="PT Serif"/>
              <a:cs typeface="Calibri Light"/>
            </a:endParaRP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8DDE34A-F1F2-4A08-AF81-658210A8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2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215693" y="1259918"/>
            <a:ext cx="18473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endParaRPr lang="en-US" sz="2800" b="1" dirty="0">
              <a:solidFill>
                <a:srgbClr val="1F5AFC"/>
              </a:solidFill>
              <a:cs typeface="Calibri"/>
            </a:endParaRPr>
          </a:p>
        </p:txBody>
      </p:sp>
      <p:pic>
        <p:nvPicPr>
          <p:cNvPr id="5" name="Crossroad Simulator v.1.1 - CDS Lab, MIPT 2019-09-05 20-20-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2824" y="1413254"/>
            <a:ext cx="4921162" cy="5131288"/>
          </a:xfrm>
          <a:prstGeom prst="rect">
            <a:avLst/>
          </a:prstGeom>
        </p:spPr>
      </p:pic>
      <p:pic>
        <p:nvPicPr>
          <p:cNvPr id="3074" name="Picture 2" descr="Sche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52" y="3563977"/>
            <a:ext cx="5965478" cy="2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D362649-B36D-4BEA-91E4-E8CD06A2B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C6534CF-0202-4CBD-9E56-2D3B39B8AA09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9434681" cy="1420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err="1">
                <a:solidFill>
                  <a:srgbClr val="1F29D6"/>
                </a:solidFill>
                <a:latin typeface="PT Serif"/>
              </a:rPr>
              <a:t>Crossroad</a:t>
            </a:r>
            <a:r>
              <a:rPr lang="ru-RU" dirty="0">
                <a:solidFill>
                  <a:srgbClr val="1F29D6"/>
                </a:solidFill>
                <a:latin typeface="PT Serif"/>
              </a:rPr>
              <a:t> </a:t>
            </a:r>
            <a:r>
              <a:rPr lang="ru-RU" dirty="0" err="1">
                <a:solidFill>
                  <a:srgbClr val="1F29D6"/>
                </a:solidFill>
                <a:latin typeface="PT Serif"/>
              </a:rPr>
              <a:t>Simulator</a:t>
            </a:r>
            <a:r>
              <a:rPr lang="en-US" dirty="0">
                <a:solidFill>
                  <a:srgbClr val="1F29D6"/>
                </a:solidFill>
                <a:latin typeface="PT Serif"/>
              </a:rPr>
              <a:t>: </a:t>
            </a:r>
            <a:r>
              <a:rPr lang="en-US" b="0" dirty="0">
                <a:solidFill>
                  <a:srgbClr val="1F29D6"/>
                </a:solidFill>
                <a:latin typeface="PT Serif"/>
              </a:rPr>
              <a:t>Computer vision + 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rgbClr val="1F29D6"/>
                </a:solidFill>
                <a:latin typeface="PT Serif"/>
              </a:rPr>
              <a:t>Reinforcement learning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rgbClr val="1F29D6"/>
                </a:solidFill>
                <a:latin typeface="PT Serif"/>
              </a:rPr>
              <a:t>research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dirty="0">
              <a:solidFill>
                <a:srgbClr val="1F29D6"/>
              </a:solidFill>
              <a:latin typeface="PT Serif"/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AEF01-383F-4E68-9BD1-D51AB079A699}"/>
              </a:ext>
            </a:extLst>
          </p:cNvPr>
          <p:cNvSpPr txBox="1"/>
          <p:nvPr/>
        </p:nvSpPr>
        <p:spPr>
          <a:xfrm>
            <a:off x="838200" y="2335184"/>
            <a:ext cx="5491805" cy="646331"/>
          </a:xfrm>
          <a:prstGeom prst="rect">
            <a:avLst/>
          </a:prstGeom>
          <a:solidFill>
            <a:srgbClr val="DDDDD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F29D6"/>
                </a:solidFill>
                <a:latin typeface="PT Serif"/>
                <a:cs typeface="Segoe UI"/>
              </a:rPr>
              <a:t>​</a:t>
            </a:r>
            <a:r>
              <a:rPr lang="en-US" dirty="0">
                <a:solidFill>
                  <a:srgbClr val="1F29D6"/>
                </a:solidFill>
                <a:latin typeface="PT Serif"/>
                <a:cs typeface="Segoe UI"/>
                <a:hlinkClick r:id="rId7"/>
              </a:rPr>
              <a:t>https://github.com/cds-mipt/raai-summer-school-2019</a:t>
            </a:r>
            <a:endParaRPr lang="ru-RU">
              <a:solidFill>
                <a:srgbClr val="1F29D6"/>
              </a:solidFill>
              <a:latin typeface="PT Serif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2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26" y="1520388"/>
            <a:ext cx="5101310" cy="52732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7107" y="1594254"/>
            <a:ext cx="5794800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600" b="1" dirty="0">
                <a:latin typeface="PT Serif"/>
                <a:cs typeface="Arial"/>
              </a:rPr>
              <a:t>Октябрь</a:t>
            </a:r>
            <a:r>
              <a:rPr lang="en-US" sz="1600" b="1" dirty="0">
                <a:latin typeface="Arial"/>
                <a:cs typeface="Arial"/>
              </a:rPr>
              <a:t>, </a:t>
            </a:r>
            <a:r>
              <a:rPr lang="ru-RU" sz="1600" b="1" dirty="0">
                <a:latin typeface="PT Serif"/>
                <a:cs typeface="Arial"/>
              </a:rPr>
              <a:t>10 – Ноябрь</a:t>
            </a:r>
            <a:r>
              <a:rPr lang="en-US" sz="1600" b="1" dirty="0">
                <a:latin typeface="Arial"/>
                <a:cs typeface="Arial"/>
              </a:rPr>
              <a:t>, 25</a:t>
            </a:r>
            <a:r>
              <a:rPr lang="ru-RU" sz="1600" b="1" dirty="0">
                <a:latin typeface="PT Serif"/>
                <a:cs typeface="Arial"/>
              </a:rPr>
              <a:t>, 2019 МФТИ, 13 команд</a:t>
            </a:r>
            <a:endParaRPr lang="en-US" sz="1600" b="1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- </a:t>
            </a:r>
            <a:r>
              <a:rPr lang="ru-RU" sz="1600" dirty="0">
                <a:latin typeface="PT Serif"/>
                <a:cs typeface="Arial"/>
              </a:rPr>
              <a:t>Онлайн (заочный) этап на базе автоматической тестирующей системы  </a:t>
            </a:r>
            <a:r>
              <a:rPr lang="en-US" sz="1600" dirty="0" err="1">
                <a:latin typeface="Arial"/>
                <a:cs typeface="Arial"/>
              </a:rPr>
              <a:t>CodaLab</a:t>
            </a:r>
            <a:r>
              <a:rPr lang="en-US" sz="1600" dirty="0">
                <a:latin typeface="Arial"/>
                <a:cs typeface="Arial"/>
              </a:rPr>
              <a:t>.</a:t>
            </a:r>
            <a:endParaRPr lang="ru-RU" sz="1600">
              <a:latin typeface="PT Serif"/>
              <a:cs typeface="Arial"/>
            </a:endParaRPr>
          </a:p>
          <a:p>
            <a:r>
              <a:rPr lang="ru-RU" sz="1600" dirty="0">
                <a:latin typeface="PT Serif"/>
                <a:cs typeface="Arial"/>
              </a:rPr>
              <a:t>- Финальный этап в Московском физико-техническом институте (Долгопрудный-Москва).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8624"/>
          <a:stretch/>
        </p:blipFill>
        <p:spPr>
          <a:xfrm>
            <a:off x="882336" y="3434311"/>
            <a:ext cx="4853737" cy="3326378"/>
          </a:xfrm>
          <a:prstGeom prst="rect">
            <a:avLst/>
          </a:prstGeom>
        </p:spPr>
      </p:pic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92FB5E9-51B6-46C3-AAA8-A1ABF3B7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23759F3-70BE-49C3-BA4D-2D069362639D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189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F29D6"/>
                </a:solidFill>
                <a:latin typeface="Arial"/>
                <a:cs typeface="Arial"/>
              </a:rPr>
              <a:t>Хакатон</a:t>
            </a:r>
            <a:r>
              <a:rPr lang="en-US" dirty="0">
                <a:solidFill>
                  <a:srgbClr val="1F29D6"/>
                </a:solidFill>
                <a:latin typeface="Arial"/>
                <a:cs typeface="Arial"/>
              </a:rPr>
              <a:t> IR-Detection: </a:t>
            </a:r>
            <a:br>
              <a:rPr lang="en-US" dirty="0">
                <a:solidFill>
                  <a:srgbClr val="1F29D6"/>
                </a:solidFill>
                <a:latin typeface="Arial"/>
                <a:cs typeface="Arial"/>
              </a:rPr>
            </a:br>
            <a:r>
              <a:rPr lang="en-US" sz="2400" b="0" dirty="0" err="1">
                <a:solidFill>
                  <a:srgbClr val="1F29D6"/>
                </a:solidFill>
                <a:latin typeface="Arial"/>
                <a:cs typeface="Arial"/>
              </a:rPr>
              <a:t>Обнаружение</a:t>
            </a:r>
            <a:r>
              <a:rPr lang="en-US" sz="2400" b="0" dirty="0">
                <a:solidFill>
                  <a:srgbClr val="1F29D6"/>
                </a:solidFill>
                <a:latin typeface="Arial"/>
                <a:cs typeface="Arial"/>
              </a:rPr>
              <a:t> </a:t>
            </a:r>
            <a:r>
              <a:rPr lang="en-US" sz="2400" b="0" dirty="0" err="1">
                <a:solidFill>
                  <a:srgbClr val="1F29D6"/>
                </a:solidFill>
                <a:latin typeface="Arial"/>
                <a:cs typeface="Arial"/>
              </a:rPr>
              <a:t>объектов</a:t>
            </a:r>
            <a:r>
              <a:rPr lang="en-US" sz="2400" b="0" dirty="0">
                <a:solidFill>
                  <a:srgbClr val="1F29D6"/>
                </a:solidFill>
                <a:latin typeface="Arial"/>
                <a:cs typeface="Arial"/>
              </a:rPr>
              <a:t> </a:t>
            </a:r>
            <a:r>
              <a:rPr lang="en-US" sz="2400" b="0" dirty="0" err="1">
                <a:solidFill>
                  <a:srgbClr val="1F29D6"/>
                </a:solidFill>
                <a:latin typeface="Arial"/>
                <a:cs typeface="Arial"/>
              </a:rPr>
              <a:t>на</a:t>
            </a:r>
            <a:r>
              <a:rPr lang="en-US" sz="2400" b="0" dirty="0">
                <a:solidFill>
                  <a:srgbClr val="1F29D6"/>
                </a:solidFill>
                <a:latin typeface="Arial"/>
                <a:cs typeface="Arial"/>
              </a:rPr>
              <a:t> ИК-</a:t>
            </a:r>
            <a:r>
              <a:rPr lang="en-US" sz="2400" b="0" dirty="0" err="1">
                <a:solidFill>
                  <a:srgbClr val="1F29D6"/>
                </a:solidFill>
                <a:latin typeface="Arial"/>
                <a:cs typeface="Arial"/>
              </a:rPr>
              <a:t>изображениях</a:t>
            </a:r>
            <a:r>
              <a:rPr lang="en-US" sz="2400" b="0" dirty="0">
                <a:solidFill>
                  <a:srgbClr val="1F29D6"/>
                </a:solidFill>
                <a:latin typeface="Arial"/>
                <a:cs typeface="Arial"/>
              </a:rPr>
              <a:t> </a:t>
            </a:r>
            <a:r>
              <a:rPr lang="ru-RU" sz="2400" b="0" dirty="0">
                <a:solidFill>
                  <a:srgbClr val="1F29D6"/>
                </a:solidFill>
                <a:latin typeface="Arial"/>
                <a:cs typeface="Arial"/>
              </a:rPr>
              <a:t>для беспилотного транспорта</a:t>
            </a:r>
            <a:endParaRPr lang="ru-RU" sz="2400" b="0" dirty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9341C5-094F-4D70-B0A3-E9D0A91E4C1E}"/>
              </a:ext>
            </a:extLst>
          </p:cNvPr>
          <p:cNvSpPr/>
          <p:nvPr/>
        </p:nvSpPr>
        <p:spPr>
          <a:xfrm>
            <a:off x="881690" y="2911348"/>
            <a:ext cx="3259226" cy="40011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  <a:hlinkClick r:id="rId6"/>
              </a:rPr>
              <a:t>cdsteam.mipt.ru/irdetection</a:t>
            </a:r>
            <a:endParaRPr lang="ru-RU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767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42" t="29961" r="1409" b="11942"/>
          <a:stretch/>
        </p:blipFill>
        <p:spPr>
          <a:xfrm>
            <a:off x="382161" y="2966468"/>
            <a:ext cx="11465407" cy="3648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0272" b="49223"/>
          <a:stretch/>
        </p:blipFill>
        <p:spPr>
          <a:xfrm>
            <a:off x="382161" y="213360"/>
            <a:ext cx="10016557" cy="12743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37224" y="1782907"/>
            <a:ext cx="7136139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800" b="1" dirty="0">
                <a:solidFill>
                  <a:srgbClr val="1F29D6"/>
                </a:solidFill>
                <a:latin typeface="PT Serif"/>
              </a:rPr>
              <a:t>Участие в команде консорциума Авто-РТК (на базе НКБ ВС)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750" t="8679" r="74500" b="79359"/>
          <a:stretch/>
        </p:blipFill>
        <p:spPr>
          <a:xfrm>
            <a:off x="4523216" y="347559"/>
            <a:ext cx="1098621" cy="477931"/>
          </a:xfrm>
          <a:prstGeom prst="rect">
            <a:avLst/>
          </a:prstGeom>
        </p:spPr>
      </p:pic>
      <p:pic>
        <p:nvPicPr>
          <p:cNvPr id="2050" name="Picture 2" descr="http://sk.ru/themes/generic/images/sklogo_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549" y="353626"/>
            <a:ext cx="654710" cy="4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33945" y="874490"/>
            <a:ext cx="4034053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PT Serif"/>
              </a:rPr>
              <a:t>http://city.upgreat.one/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14521" y="854382"/>
            <a:ext cx="1817738" cy="58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asi.ru/images/logos/ASI_s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77" y="877084"/>
            <a:ext cx="128362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mipt.ru/upload/iblock/da7/2019_03_06_1_029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64" y="1535731"/>
            <a:ext cx="2762734" cy="1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607560B-7D2C-45C1-A9AD-47DD2BB62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10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8;p16">
            <a:extLst>
              <a:ext uri="{FF2B5EF4-FFF2-40B4-BE49-F238E27FC236}">
                <a16:creationId xmlns:a16="http://schemas.microsoft.com/office/drawing/2014/main" id="{93489D79-61F1-4035-8381-AA6B14CAAE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6714" y="2667722"/>
            <a:ext cx="3103300" cy="174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9;p16">
            <a:extLst>
              <a:ext uri="{FF2B5EF4-FFF2-40B4-BE49-F238E27FC236}">
                <a16:creationId xmlns:a16="http://schemas.microsoft.com/office/drawing/2014/main" id="{112952AC-A629-4EBF-A08E-476278A3C5AE}"/>
              </a:ext>
            </a:extLst>
          </p:cNvPr>
          <p:cNvSpPr txBox="1"/>
          <p:nvPr/>
        </p:nvSpPr>
        <p:spPr>
          <a:xfrm>
            <a:off x="393413" y="1321990"/>
            <a:ext cx="4997641" cy="11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highlight>
                  <a:srgbClr val="FFFFFF"/>
                </a:highlight>
                <a:latin typeface="PT Serif" panose="020A0603040505020204" pitchFamily="18" charset="0"/>
              </a:rPr>
              <a:t>MineRL</a:t>
            </a:r>
            <a:endParaRPr lang="ru-RU" sz="2000" dirty="0">
              <a:highlight>
                <a:srgbClr val="FFFFFF"/>
              </a:highlight>
              <a:latin typeface="PT Serif" panose="020A060304050502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highlight>
                  <a:srgbClr val="FFFFFF"/>
                </a:highlight>
                <a:latin typeface="PT Serif" panose="020A0603040505020204" pitchFamily="18" charset="0"/>
              </a:rPr>
              <a:t>Sample-efficient reinforcement learning in Minecraft</a:t>
            </a:r>
            <a:endParaRPr sz="2000" dirty="0">
              <a:highlight>
                <a:srgbClr val="FFFFFF"/>
              </a:highlight>
              <a:latin typeface="PT Serif" panose="020A060304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56457-820E-4FB8-AD01-1F6E107D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718" y="1223591"/>
            <a:ext cx="4786992" cy="2316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C2D37-0102-4EC4-8512-94D524066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1" y="4607584"/>
            <a:ext cx="4997641" cy="188582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8E4766F-671B-48CE-9E01-E3DAE2AAE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23" y="3701143"/>
            <a:ext cx="5566592" cy="3090437"/>
          </a:xfrm>
          <a:prstGeom prst="rect">
            <a:avLst/>
          </a:prstGeom>
        </p:spPr>
      </p:pic>
      <p:pic>
        <p:nvPicPr>
          <p:cNvPr id="3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E68A879-FF22-4673-AB6D-F09DB2E83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160329B-F375-44EA-B495-B0CC877D11E5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824300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F29D6"/>
                </a:solidFill>
                <a:latin typeface="PT Serif"/>
              </a:rPr>
              <a:t>Соревнование </a:t>
            </a:r>
            <a:r>
              <a:rPr lang="en-US" dirty="0" err="1">
                <a:solidFill>
                  <a:srgbClr val="1F29D6"/>
                </a:solidFill>
                <a:latin typeface="PT Serif"/>
              </a:rPr>
              <a:t>MineRL</a:t>
            </a:r>
            <a:r>
              <a:rPr lang="en-US" dirty="0">
                <a:solidFill>
                  <a:srgbClr val="1F29D6"/>
                </a:solidFill>
                <a:latin typeface="PT Serif"/>
              </a:rPr>
              <a:t> NIPS 2019</a:t>
            </a:r>
            <a:endParaRPr lang="ru-RU" b="0" dirty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F17CA3BC-6EFF-6547-A03A-1D5F42E2E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3106" y="1086426"/>
            <a:ext cx="1557867" cy="5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0127"/>
            <a:ext cx="12192000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2200" b="1" dirty="0">
                <a:solidFill>
                  <a:srgbClr val="1F29D6"/>
                </a:solidFill>
                <a:latin typeface="PT Serif"/>
                <a:ea typeface="Calibri" panose="020F0502020204030204" pitchFamily="34" charset="0"/>
                <a:cs typeface="Arial"/>
              </a:rPr>
              <a:t>5-я Летняя школа по искусственному интеллекту</a:t>
            </a:r>
            <a:endParaRPr lang="ru-RU" sz="2200">
              <a:solidFill>
                <a:srgbClr val="1F29D6"/>
              </a:solidFill>
              <a:latin typeface="PT Serif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899" y="880089"/>
            <a:ext cx="1181099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ru-RU" dirty="0">
                <a:latin typeface="PT Serif"/>
              </a:rPr>
              <a:t>Организована в июля 2019 года в МФТИ совместно с РАИИ, ФИЦ ИУ РАН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B55052-DD09-41FC-8C45-E72B45EB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" y="1955032"/>
            <a:ext cx="12199906" cy="490296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DDB7825-B968-42AD-8969-B51C700C02AA}"/>
              </a:ext>
            </a:extLst>
          </p:cNvPr>
          <p:cNvSpPr/>
          <p:nvPr/>
        </p:nvSpPr>
        <p:spPr>
          <a:xfrm>
            <a:off x="200471" y="2065920"/>
            <a:ext cx="11916908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ru-RU" sz="2000" b="1" dirty="0">
                <a:latin typeface="PT Serif"/>
              </a:rPr>
              <a:t>Свыше 100 участников из России, Франции, Сербии, Турции, Армении, Белоруссии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1BF99FF-C515-473D-9645-E3A5307C3542}"/>
              </a:ext>
            </a:extLst>
          </p:cNvPr>
          <p:cNvSpPr/>
          <p:nvPr/>
        </p:nvSpPr>
        <p:spPr>
          <a:xfrm>
            <a:off x="200472" y="1246994"/>
            <a:ext cx="11916908" cy="70788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ru-RU" sz="2000" b="1" dirty="0">
                <a:latin typeface="PT Serif"/>
              </a:rPr>
              <a:t>4 дня работы: лекции ведущих исследователей в области машинного обучение, планирования поведения, анализа естественного языка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20A5DB-1AE5-406A-8121-5CFA138C36E7}"/>
              </a:ext>
            </a:extLst>
          </p:cNvPr>
          <p:cNvSpPr/>
          <p:nvPr/>
        </p:nvSpPr>
        <p:spPr>
          <a:xfrm>
            <a:off x="200472" y="2597381"/>
            <a:ext cx="11916908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en-US" sz="2000" b="1" dirty="0"/>
              <a:t>8 </a:t>
            </a:r>
            <a:r>
              <a:rPr lang="ru-RU" sz="2000" b="1" dirty="0">
                <a:latin typeface="PT Serif"/>
              </a:rPr>
              <a:t>практические занятия от </a:t>
            </a:r>
            <a:r>
              <a:rPr lang="ru-RU" sz="2000" b="1" dirty="0" err="1">
                <a:latin typeface="PT Serif"/>
              </a:rPr>
              <a:t>Huawei</a:t>
            </a:r>
            <a:r>
              <a:rPr lang="ru-RU" sz="2000" b="1" dirty="0">
                <a:latin typeface="PT Serif"/>
              </a:rPr>
              <a:t>, </a:t>
            </a:r>
            <a:r>
              <a:rPr lang="en-US" sz="2000" b="1" dirty="0"/>
              <a:t>Yandex, Tinkoff, </a:t>
            </a:r>
            <a:r>
              <a:rPr lang="ru-RU" sz="2000" b="1" dirty="0">
                <a:latin typeface="PT Serif"/>
              </a:rPr>
              <a:t>НЛМК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FED8CFF-2B9B-4ABF-AD17-AD5BFA28C6A4}"/>
              </a:ext>
            </a:extLst>
          </p:cNvPr>
          <p:cNvSpPr/>
          <p:nvPr/>
        </p:nvSpPr>
        <p:spPr>
          <a:xfrm>
            <a:off x="8794996" y="5991917"/>
            <a:ext cx="3241593" cy="46166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anchor="t">
            <a:spAutoFit/>
          </a:bodyPr>
          <a:lstStyle/>
          <a:p>
            <a:pPr algn="ctr"/>
            <a:r>
              <a:rPr lang="ru-RU" sz="2400" b="1" dirty="0">
                <a:solidFill>
                  <a:srgbClr val="1F29D6"/>
                </a:solidFill>
                <a:latin typeface="Arial"/>
                <a:ea typeface="Calibri" panose="020F0502020204030204" pitchFamily="34" charset="0"/>
                <a:cs typeface="Times New Roman"/>
                <a:hlinkClick r:id="rId3"/>
              </a:rPr>
              <a:t>http://</a:t>
            </a:r>
            <a:r>
              <a:rPr lang="en-US" sz="2400" b="1" dirty="0">
                <a:solidFill>
                  <a:srgbClr val="1F29D6"/>
                </a:solidFill>
                <a:latin typeface="Arial"/>
                <a:ea typeface="Calibri" panose="020F0502020204030204" pitchFamily="34" charset="0"/>
                <a:cs typeface="Times New Roman"/>
                <a:hlinkClick r:id="rId3"/>
              </a:rPr>
              <a:t>school.raai.org</a:t>
            </a:r>
            <a:endParaRPr lang="ru-RU" sz="2400" b="1">
              <a:solidFill>
                <a:srgbClr val="1F29D6"/>
              </a:solidFill>
              <a:latin typeface="Arial"/>
              <a:cs typeface="Times New Roman"/>
            </a:endParaRPr>
          </a:p>
        </p:txBody>
      </p:sp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82DA09E-4CD4-440A-9D41-E02638E5C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3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7758" b="8451"/>
          <a:stretch/>
        </p:blipFill>
        <p:spPr>
          <a:xfrm>
            <a:off x="9407" y="1203673"/>
            <a:ext cx="12192000" cy="5833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60127"/>
            <a:ext cx="12192000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2200" b="1" dirty="0">
                <a:solidFill>
                  <a:srgbClr val="1F29D6"/>
                </a:solidFill>
                <a:latin typeface="PT Serif"/>
                <a:ea typeface="Calibri" panose="020F0502020204030204" pitchFamily="34" charset="0"/>
                <a:cs typeface="Arial"/>
              </a:rPr>
              <a:t>XXI Международная научно-техническая конференция "Нейроинформатика-2019"</a:t>
            </a:r>
            <a:endParaRPr lang="ru-RU" sz="2200">
              <a:solidFill>
                <a:srgbClr val="1F29D6"/>
              </a:solidFill>
              <a:latin typeface="PT Serif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936" y="560237"/>
            <a:ext cx="1181099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ru-RU" dirty="0">
                <a:latin typeface="PT Serif"/>
              </a:rPr>
              <a:t>Организована в октябре 2019 года в МФТИ совместно с НИИСИ РАН, ЦНТИ, Ассоциацией </a:t>
            </a:r>
            <a:r>
              <a:rPr lang="ru-RU" dirty="0" err="1">
                <a:latin typeface="PT Serif"/>
              </a:rPr>
              <a:t>нейроинформатики</a:t>
            </a:r>
            <a:r>
              <a:rPr lang="ru-RU" dirty="0">
                <a:latin typeface="PT Serif"/>
              </a:rPr>
              <a:t>, РАИИ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04820" y="5947615"/>
            <a:ext cx="2847254" cy="46166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http://neuroinfo.ru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167" y="2017351"/>
            <a:ext cx="11916908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ru-RU" sz="2000" b="1" dirty="0"/>
              <a:t>Свыше 200 участников из России, США, Великобритании, Германии, Китая, Ирака, Белоруссии</a:t>
            </a:r>
            <a:endParaRPr lang="ru-RU" sz="2000" b="1" dirty="0"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5167" y="1247651"/>
            <a:ext cx="11916908" cy="70788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ru-RU" sz="2000" b="1" dirty="0"/>
              <a:t>5 дней работы: пленарные и секционные заседания, стендовая сессия и школа-семинар "Современные проблемы </a:t>
            </a:r>
            <a:r>
              <a:rPr lang="ru-RU" sz="2000" b="1" dirty="0" err="1"/>
              <a:t>нейроинформатики</a:t>
            </a:r>
            <a:r>
              <a:rPr lang="ru-RU" sz="2000" b="1" dirty="0"/>
              <a:t>"</a:t>
            </a:r>
            <a:endParaRPr lang="ru-RU" sz="2000" b="1" dirty="0"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4027" y="2477382"/>
            <a:ext cx="11916908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anchor="t">
            <a:spAutoFit/>
          </a:bodyPr>
          <a:lstStyle/>
          <a:p>
            <a:pPr algn="just"/>
            <a:r>
              <a:rPr lang="ru-RU" sz="2000" b="1" dirty="0" err="1"/>
              <a:t>Workshopы</a:t>
            </a:r>
            <a:r>
              <a:rPr lang="ru-RU" sz="2000" b="1" dirty="0"/>
              <a:t> от </a:t>
            </a:r>
            <a:r>
              <a:rPr lang="ru-RU" sz="2000" b="1" dirty="0" err="1"/>
              <a:t>NVidia</a:t>
            </a:r>
            <a:r>
              <a:rPr lang="ru-RU" sz="2000" b="1" dirty="0"/>
              <a:t>, </a:t>
            </a:r>
            <a:r>
              <a:rPr lang="ru-RU" sz="2000" b="1" dirty="0" err="1"/>
              <a:t>SingularityNET</a:t>
            </a:r>
            <a:r>
              <a:rPr lang="ru-RU" sz="2000" b="1" dirty="0"/>
              <a:t>, </a:t>
            </a:r>
            <a:r>
              <a:rPr lang="ru-RU" sz="2000" b="1" dirty="0" err="1"/>
              <a:t>Intel</a:t>
            </a:r>
            <a:r>
              <a:rPr lang="ru-RU" sz="2000" b="1" dirty="0"/>
              <a:t>, IBM,  </a:t>
            </a:r>
            <a:r>
              <a:rPr lang="ru-RU" sz="2000" b="1" dirty="0" err="1"/>
              <a:t>Huawei</a:t>
            </a:r>
            <a:r>
              <a:rPr lang="ru-RU" sz="2000" b="1" dirty="0"/>
              <a:t> </a:t>
            </a:r>
            <a:endParaRPr lang="ru-RU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90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триховая стрелка вправо 4">
            <a:extLst>
              <a:ext uri="{FF2B5EF4-FFF2-40B4-BE49-F238E27FC236}">
                <a16:creationId xmlns:a16="http://schemas.microsoft.com/office/drawing/2014/main" id="{F21BBA8D-D208-8640-B943-9CB5B9D44EEE}"/>
              </a:ext>
            </a:extLst>
          </p:cNvPr>
          <p:cNvSpPr/>
          <p:nvPr/>
        </p:nvSpPr>
        <p:spPr>
          <a:xfrm>
            <a:off x="2993534" y="3609856"/>
            <a:ext cx="7934326" cy="428625"/>
          </a:xfrm>
          <a:prstGeom prst="stripedRightArrow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9D64E1D-C21E-694D-8D95-69C160CCBB7C}"/>
              </a:ext>
            </a:extLst>
          </p:cNvPr>
          <p:cNvSpPr/>
          <p:nvPr/>
        </p:nvSpPr>
        <p:spPr>
          <a:xfrm>
            <a:off x="2992563" y="1960725"/>
            <a:ext cx="1875824" cy="914400"/>
          </a:xfrm>
          <a:prstGeom prst="roundRect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Кафедра</a:t>
            </a:r>
          </a:p>
          <a:p>
            <a:pPr algn="ctr"/>
            <a:r>
              <a:rPr lang="ru-RU" dirty="0">
                <a:latin typeface="PT Serif"/>
              </a:rPr>
              <a:t>системных</a:t>
            </a:r>
          </a:p>
          <a:p>
            <a:pPr algn="ctr"/>
            <a:r>
              <a:rPr lang="ru-RU" dirty="0">
                <a:latin typeface="PT Serif"/>
              </a:rPr>
              <a:t>исследований</a:t>
            </a:r>
          </a:p>
        </p:txBody>
      </p:sp>
      <p:sp>
        <p:nvSpPr>
          <p:cNvPr id="7" name="Нашивка 6">
            <a:extLst>
              <a:ext uri="{FF2B5EF4-FFF2-40B4-BE49-F238E27FC236}">
                <a16:creationId xmlns:a16="http://schemas.microsoft.com/office/drawing/2014/main" id="{846C202E-0ABE-4141-BC7D-3E9C015427A8}"/>
              </a:ext>
            </a:extLst>
          </p:cNvPr>
          <p:cNvSpPr/>
          <p:nvPr/>
        </p:nvSpPr>
        <p:spPr>
          <a:xfrm rot="16200000">
            <a:off x="3642963" y="4812747"/>
            <a:ext cx="484632" cy="484632"/>
          </a:xfrm>
          <a:prstGeom prst="chevron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22B1B-78E9-4F44-92F7-ACB20C3EEEFD}"/>
              </a:ext>
            </a:extLst>
          </p:cNvPr>
          <p:cNvSpPr txBox="1"/>
          <p:nvPr/>
        </p:nvSpPr>
        <p:spPr>
          <a:xfrm>
            <a:off x="3057815" y="4029074"/>
            <a:ext cx="17073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PT Serif"/>
              </a:rPr>
              <a:t>3</a:t>
            </a:r>
            <a:r>
              <a:rPr lang="ru-RU" dirty="0">
                <a:latin typeface="PT Serif"/>
              </a:rPr>
              <a:t> – 4 курс</a:t>
            </a:r>
          </a:p>
          <a:p>
            <a:pPr algn="ctr"/>
            <a:r>
              <a:rPr lang="ru-RU" dirty="0">
                <a:latin typeface="PT Serif"/>
              </a:rPr>
              <a:t>бакалавриат</a:t>
            </a:r>
            <a:endParaRPr lang="ru-RU">
              <a:latin typeface="PT Serif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B737D-BBF5-DA41-B5EB-A4B765564031}"/>
              </a:ext>
            </a:extLst>
          </p:cNvPr>
          <p:cNvSpPr txBox="1"/>
          <p:nvPr/>
        </p:nvSpPr>
        <p:spPr>
          <a:xfrm>
            <a:off x="5508215" y="4054784"/>
            <a:ext cx="17528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PT Serif"/>
              </a:rPr>
              <a:t>5 – 6 курс</a:t>
            </a:r>
          </a:p>
          <a:p>
            <a:pPr algn="ctr"/>
            <a:r>
              <a:rPr lang="ru-RU" dirty="0">
                <a:latin typeface="PT Serif"/>
              </a:rPr>
              <a:t>магистратура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E83C0-E689-FC44-9FD8-83C9E4D19F6A}"/>
              </a:ext>
            </a:extLst>
          </p:cNvPr>
          <p:cNvSpPr txBox="1"/>
          <p:nvPr/>
        </p:nvSpPr>
        <p:spPr>
          <a:xfrm>
            <a:off x="8623275" y="4031214"/>
            <a:ext cx="156924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PT Serif"/>
              </a:rPr>
              <a:t>1 – 4 курс</a:t>
            </a:r>
          </a:p>
          <a:p>
            <a:pPr algn="ctr"/>
            <a:r>
              <a:rPr lang="ru-RU" dirty="0">
                <a:latin typeface="PT Serif"/>
              </a:rPr>
              <a:t>аспирантура</a:t>
            </a:r>
          </a:p>
        </p:txBody>
      </p:sp>
      <p:sp>
        <p:nvSpPr>
          <p:cNvPr id="11" name="Нашивка 10">
            <a:extLst>
              <a:ext uri="{FF2B5EF4-FFF2-40B4-BE49-F238E27FC236}">
                <a16:creationId xmlns:a16="http://schemas.microsoft.com/office/drawing/2014/main" id="{64364BC5-733B-7549-95EF-83B646C5107A}"/>
              </a:ext>
            </a:extLst>
          </p:cNvPr>
          <p:cNvSpPr/>
          <p:nvPr/>
        </p:nvSpPr>
        <p:spPr>
          <a:xfrm rot="16200000">
            <a:off x="6150379" y="4812747"/>
            <a:ext cx="484632" cy="484632"/>
          </a:xfrm>
          <a:prstGeom prst="chevron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ашивка 11">
            <a:extLst>
              <a:ext uri="{FF2B5EF4-FFF2-40B4-BE49-F238E27FC236}">
                <a16:creationId xmlns:a16="http://schemas.microsoft.com/office/drawing/2014/main" id="{1111688F-48A4-4543-909A-991E5CC49E66}"/>
              </a:ext>
            </a:extLst>
          </p:cNvPr>
          <p:cNvSpPr/>
          <p:nvPr/>
        </p:nvSpPr>
        <p:spPr>
          <a:xfrm rot="16200000">
            <a:off x="9165583" y="4722551"/>
            <a:ext cx="484632" cy="484632"/>
          </a:xfrm>
          <a:prstGeom prst="chevron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95D37A-7D54-F34C-8E88-3427C1DBBC80}"/>
              </a:ext>
            </a:extLst>
          </p:cNvPr>
          <p:cNvSpPr txBox="1"/>
          <p:nvPr/>
        </p:nvSpPr>
        <p:spPr>
          <a:xfrm>
            <a:off x="2760732" y="5434719"/>
            <a:ext cx="2249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PT Serif"/>
              </a:rPr>
              <a:t>Поступление на кафедру</a:t>
            </a:r>
          </a:p>
          <a:p>
            <a:pPr algn="ctr"/>
            <a:r>
              <a:rPr lang="ru-RU" sz="1400" i="1" dirty="0">
                <a:latin typeface="PT Serif"/>
              </a:rPr>
              <a:t>студенты МФТИ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4B088-268D-EF45-A4B9-1CD64394EE85}"/>
              </a:ext>
            </a:extLst>
          </p:cNvPr>
          <p:cNvSpPr txBox="1"/>
          <p:nvPr/>
        </p:nvSpPr>
        <p:spPr>
          <a:xfrm>
            <a:off x="5155064" y="5434719"/>
            <a:ext cx="253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PT Serif"/>
              </a:rPr>
              <a:t>Поступление в магистратуру</a:t>
            </a:r>
          </a:p>
          <a:p>
            <a:pPr algn="ctr"/>
            <a:r>
              <a:rPr lang="ru-RU" sz="1400" i="1" dirty="0">
                <a:latin typeface="PT Serif"/>
              </a:rPr>
              <a:t>выпускники МФТИ и др. ВУЗов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7573E-5385-1A46-9F27-10F32D295727}"/>
              </a:ext>
            </a:extLst>
          </p:cNvPr>
          <p:cNvSpPr txBox="1"/>
          <p:nvPr/>
        </p:nvSpPr>
        <p:spPr>
          <a:xfrm>
            <a:off x="8142263" y="5436859"/>
            <a:ext cx="2531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PT Serif"/>
              </a:rPr>
              <a:t>Поступление в аспирантуру</a:t>
            </a:r>
          </a:p>
          <a:p>
            <a:pPr algn="ctr"/>
            <a:r>
              <a:rPr lang="ru-RU" sz="1400" i="1" dirty="0">
                <a:latin typeface="PT Serif"/>
              </a:rPr>
              <a:t>выпускники МФТИ и др. ВУЗов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07E9298-E50B-364D-83F9-5B809C507805}"/>
              </a:ext>
            </a:extLst>
          </p:cNvPr>
          <p:cNvCxnSpPr>
            <a:cxnSpLocks/>
          </p:cNvCxnSpPr>
          <p:nvPr/>
        </p:nvCxnSpPr>
        <p:spPr>
          <a:xfrm flipV="1">
            <a:off x="4981390" y="4097296"/>
            <a:ext cx="7763" cy="2226441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A4E5584-6C82-344F-84DE-04976A450333}"/>
              </a:ext>
            </a:extLst>
          </p:cNvPr>
          <p:cNvCxnSpPr>
            <a:cxnSpLocks/>
          </p:cNvCxnSpPr>
          <p:nvPr/>
        </p:nvCxnSpPr>
        <p:spPr>
          <a:xfrm flipV="1">
            <a:off x="7748167" y="4054784"/>
            <a:ext cx="1" cy="2268952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E5A070E-D294-9A48-B50F-74C5BB2F3FDA}"/>
              </a:ext>
            </a:extLst>
          </p:cNvPr>
          <p:cNvSpPr txBox="1"/>
          <p:nvPr/>
        </p:nvSpPr>
        <p:spPr>
          <a:xfrm>
            <a:off x="3756176" y="6382542"/>
            <a:ext cx="253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PT Serif"/>
              </a:rPr>
              <a:t>Стажировка в лаборатории</a:t>
            </a:r>
            <a:endParaRPr lang="ru-RU" sz="1400" i="1" dirty="0">
              <a:latin typeface="PT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50E8C-E065-AC4E-A791-EC4321F1AC2B}"/>
              </a:ext>
            </a:extLst>
          </p:cNvPr>
          <p:cNvSpPr txBox="1"/>
          <p:nvPr/>
        </p:nvSpPr>
        <p:spPr>
          <a:xfrm>
            <a:off x="6528166" y="6378926"/>
            <a:ext cx="253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PT Serif"/>
              </a:rPr>
              <a:t>Стажировка в лаборатории</a:t>
            </a:r>
            <a:endParaRPr lang="ru-RU" sz="1400" i="1" dirty="0">
              <a:latin typeface="PT Serif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00F2A46-6261-C441-A745-6013933E4518}"/>
              </a:ext>
            </a:extLst>
          </p:cNvPr>
          <p:cNvSpPr/>
          <p:nvPr/>
        </p:nvSpPr>
        <p:spPr>
          <a:xfrm>
            <a:off x="5155063" y="2548708"/>
            <a:ext cx="2309161" cy="914400"/>
          </a:xfrm>
          <a:prstGeom prst="roundRect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Магистерская программа</a:t>
            </a:r>
          </a:p>
          <a:p>
            <a:pPr algn="ctr"/>
            <a:r>
              <a:rPr lang="ru-RU" dirty="0">
                <a:latin typeface="PT Serif"/>
              </a:rPr>
              <a:t>МТИИ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C90CB2D0-CFC8-9F43-9A2C-3DAA094825FD}"/>
              </a:ext>
            </a:extLst>
          </p:cNvPr>
          <p:cNvSpPr/>
          <p:nvPr/>
        </p:nvSpPr>
        <p:spPr>
          <a:xfrm>
            <a:off x="5407899" y="1507842"/>
            <a:ext cx="1803936" cy="914400"/>
          </a:xfrm>
          <a:prstGeom prst="roundRect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Магистерская программа</a:t>
            </a:r>
          </a:p>
          <a:p>
            <a:pPr algn="ctr"/>
            <a:r>
              <a:rPr lang="ru-RU" dirty="0">
                <a:latin typeface="PT Serif"/>
              </a:rPr>
              <a:t>кафедры СИ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81E99A0-0604-714B-B914-BA2017D1785D}"/>
              </a:ext>
            </a:extLst>
          </p:cNvPr>
          <p:cNvSpPr/>
          <p:nvPr/>
        </p:nvSpPr>
        <p:spPr>
          <a:xfrm>
            <a:off x="2992563" y="185642"/>
            <a:ext cx="7905429" cy="914400"/>
          </a:xfrm>
          <a:prstGeom prst="roundRect">
            <a:avLst/>
          </a:prstGeom>
          <a:solidFill>
            <a:srgbClr val="A30F3C"/>
          </a:solidFill>
          <a:ln>
            <a:solidFill>
              <a:srgbClr val="DDDDD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PT Serif"/>
              </a:rPr>
              <a:t>Центр когнитивного моделирования</a:t>
            </a:r>
            <a:endParaRPr lang="ru-RU">
              <a:solidFill>
                <a:schemeClr val="bg1"/>
              </a:solidFill>
              <a:latin typeface="PT Serif"/>
              <a:cs typeface="Calibri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PT Serif"/>
              </a:rPr>
              <a:t>Лаборатория КДС</a:t>
            </a:r>
            <a:endParaRPr lang="ru-RU">
              <a:solidFill>
                <a:schemeClr val="bg1"/>
              </a:solidFill>
              <a:latin typeface="PT Serif"/>
              <a:cs typeface="Calibri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PT Serif"/>
              </a:rPr>
              <a:t>Лаборатория ИТ НКБ ВС</a:t>
            </a:r>
            <a:endParaRPr lang="ru-RU">
              <a:solidFill>
                <a:schemeClr val="bg1"/>
              </a:solidFill>
              <a:latin typeface="PT Serif"/>
              <a:cs typeface="Calibri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BCAF092-9ACC-B04A-A16A-DD79872A3B98}"/>
              </a:ext>
            </a:extLst>
          </p:cNvPr>
          <p:cNvSpPr/>
          <p:nvPr/>
        </p:nvSpPr>
        <p:spPr>
          <a:xfrm>
            <a:off x="8353082" y="1493227"/>
            <a:ext cx="1903399" cy="914400"/>
          </a:xfrm>
          <a:prstGeom prst="roundRect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Аспирантура</a:t>
            </a:r>
          </a:p>
          <a:p>
            <a:pPr algn="ctr"/>
            <a:r>
              <a:rPr lang="ru-RU" dirty="0">
                <a:latin typeface="PT Serif"/>
              </a:rPr>
              <a:t>кафедры СИ</a:t>
            </a:r>
          </a:p>
          <a:p>
            <a:pPr algn="ctr"/>
            <a:r>
              <a:rPr lang="ru-RU" b="1" dirty="0">
                <a:latin typeface="PT Serif"/>
              </a:rPr>
              <a:t>ФПМИ ИПИИ</a:t>
            </a:r>
            <a:endParaRPr lang="ru-RU">
              <a:latin typeface="PT Serif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D9998912-F486-F044-8C5F-20320D02450E}"/>
              </a:ext>
            </a:extLst>
          </p:cNvPr>
          <p:cNvSpPr/>
          <p:nvPr/>
        </p:nvSpPr>
        <p:spPr>
          <a:xfrm>
            <a:off x="8075890" y="2535845"/>
            <a:ext cx="2564927" cy="914400"/>
          </a:xfrm>
          <a:prstGeom prst="roundRect">
            <a:avLst/>
          </a:prstGeom>
          <a:solidFill>
            <a:srgbClr val="202B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Аспирантура программы МТИИ</a:t>
            </a:r>
          </a:p>
          <a:p>
            <a:pPr algn="ctr"/>
            <a:r>
              <a:rPr lang="ru-RU" b="1" dirty="0">
                <a:latin typeface="PT Serif"/>
              </a:rPr>
              <a:t>09.06.01 ФПМИ</a:t>
            </a:r>
            <a:endParaRPr lang="ru-RU">
              <a:latin typeface="PT Serif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640326FD-4323-4C40-8303-CA38CE155F9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930475" y="1125651"/>
            <a:ext cx="0" cy="759815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B8C8565-F691-1049-AD3E-3BBA93EBADD7}"/>
              </a:ext>
            </a:extLst>
          </p:cNvPr>
          <p:cNvCxnSpPr>
            <a:cxnSpLocks/>
          </p:cNvCxnSpPr>
          <p:nvPr/>
        </p:nvCxnSpPr>
        <p:spPr>
          <a:xfrm flipV="1">
            <a:off x="5283652" y="1125651"/>
            <a:ext cx="0" cy="1357594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3117D76-221C-E943-B1AA-076CF46FBBDD}"/>
              </a:ext>
            </a:extLst>
          </p:cNvPr>
          <p:cNvCxnSpPr>
            <a:cxnSpLocks/>
          </p:cNvCxnSpPr>
          <p:nvPr/>
        </p:nvCxnSpPr>
        <p:spPr>
          <a:xfrm flipV="1">
            <a:off x="7320943" y="1097429"/>
            <a:ext cx="0" cy="1357594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9ADB99A4-5E1B-444E-B4A8-CCE245CFB44F}"/>
              </a:ext>
            </a:extLst>
          </p:cNvPr>
          <p:cNvCxnSpPr>
            <a:cxnSpLocks/>
          </p:cNvCxnSpPr>
          <p:nvPr/>
        </p:nvCxnSpPr>
        <p:spPr>
          <a:xfrm flipV="1">
            <a:off x="6307249" y="1116244"/>
            <a:ext cx="0" cy="284050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4D64DE8-9DE8-9648-9BB6-F7667CB45D00}"/>
              </a:ext>
            </a:extLst>
          </p:cNvPr>
          <p:cNvCxnSpPr>
            <a:cxnSpLocks/>
          </p:cNvCxnSpPr>
          <p:nvPr/>
        </p:nvCxnSpPr>
        <p:spPr>
          <a:xfrm flipV="1">
            <a:off x="8223875" y="1100042"/>
            <a:ext cx="0" cy="1357594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F1F0A0-5466-FE49-B094-76B5166EA569}"/>
              </a:ext>
            </a:extLst>
          </p:cNvPr>
          <p:cNvCxnSpPr>
            <a:cxnSpLocks/>
          </p:cNvCxnSpPr>
          <p:nvPr/>
        </p:nvCxnSpPr>
        <p:spPr>
          <a:xfrm flipV="1">
            <a:off x="10393814" y="1125651"/>
            <a:ext cx="0" cy="1357594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275CBEE8-3C45-BC48-B7B7-C703068882CE}"/>
              </a:ext>
            </a:extLst>
          </p:cNvPr>
          <p:cNvCxnSpPr>
            <a:cxnSpLocks/>
          </p:cNvCxnSpPr>
          <p:nvPr/>
        </p:nvCxnSpPr>
        <p:spPr>
          <a:xfrm flipV="1">
            <a:off x="9306694" y="1128265"/>
            <a:ext cx="0" cy="309658"/>
          </a:xfrm>
          <a:prstGeom prst="straightConnector1">
            <a:avLst/>
          </a:prstGeom>
          <a:ln>
            <a:solidFill>
              <a:srgbClr val="4BCBD4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12E4744-D12C-B648-BEB1-D8CBF8227B2C}"/>
              </a:ext>
            </a:extLst>
          </p:cNvPr>
          <p:cNvSpPr txBox="1"/>
          <p:nvPr/>
        </p:nvSpPr>
        <p:spPr>
          <a:xfrm>
            <a:off x="712258" y="1069207"/>
            <a:ext cx="161122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b="1">
                <a:latin typeface="PT Serif"/>
              </a:rPr>
              <a:t>Системный</a:t>
            </a:r>
          </a:p>
          <a:p>
            <a:pPr algn="ctr"/>
            <a:r>
              <a:rPr lang="ru-RU" b="1" dirty="0">
                <a:latin typeface="PT Serif"/>
              </a:rPr>
              <a:t>анализ</a:t>
            </a:r>
          </a:p>
          <a:p>
            <a:pPr algn="ctr"/>
            <a:r>
              <a:rPr lang="ru-RU" sz="1400" dirty="0">
                <a:latin typeface="PT Serif"/>
              </a:rPr>
              <a:t>экономика</a:t>
            </a:r>
          </a:p>
          <a:p>
            <a:pPr algn="ctr"/>
            <a:r>
              <a:rPr lang="ru-RU" sz="1400" dirty="0">
                <a:latin typeface="PT Serif"/>
              </a:rPr>
              <a:t>инвестиции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5DBAB4-BBF4-8D43-82C0-668FB19A10EC}"/>
              </a:ext>
            </a:extLst>
          </p:cNvPr>
          <p:cNvSpPr txBox="1"/>
          <p:nvPr/>
        </p:nvSpPr>
        <p:spPr>
          <a:xfrm>
            <a:off x="333185" y="2549097"/>
            <a:ext cx="2295392" cy="22159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b="1">
                <a:latin typeface="PT Serif"/>
              </a:rPr>
              <a:t>Искусственный</a:t>
            </a:r>
          </a:p>
          <a:p>
            <a:pPr algn="ctr"/>
            <a:r>
              <a:rPr lang="ru-RU" b="1" dirty="0">
                <a:latin typeface="PT Serif"/>
              </a:rPr>
              <a:t>интеллект</a:t>
            </a:r>
          </a:p>
          <a:p>
            <a:pPr algn="ctr"/>
            <a:r>
              <a:rPr lang="ru-RU" sz="1400" dirty="0">
                <a:latin typeface="PT Serif"/>
              </a:rPr>
              <a:t>представление знаний</a:t>
            </a:r>
          </a:p>
          <a:p>
            <a:pPr algn="ctr"/>
            <a:r>
              <a:rPr lang="ru-RU" sz="1400" dirty="0">
                <a:latin typeface="PT Serif"/>
              </a:rPr>
              <a:t>планирование поведения</a:t>
            </a:r>
          </a:p>
          <a:p>
            <a:pPr algn="ctr"/>
            <a:r>
              <a:rPr lang="ru-RU" sz="1400" dirty="0">
                <a:latin typeface="PT Serif"/>
              </a:rPr>
              <a:t>компьютерное зрение</a:t>
            </a:r>
          </a:p>
          <a:p>
            <a:pPr algn="ctr"/>
            <a:r>
              <a:rPr lang="ru-RU" sz="1400" dirty="0">
                <a:latin typeface="PT Serif"/>
              </a:rPr>
              <a:t>обучение с подкреплением</a:t>
            </a:r>
          </a:p>
          <a:p>
            <a:pPr algn="ctr"/>
            <a:endParaRPr lang="ru-RU" dirty="0">
              <a:latin typeface="PT Serif"/>
            </a:endParaRPr>
          </a:p>
        </p:txBody>
      </p:sp>
      <p:sp>
        <p:nvSpPr>
          <p:cNvPr id="48" name="Двойная стрелка вверх/вниз 47">
            <a:extLst>
              <a:ext uri="{FF2B5EF4-FFF2-40B4-BE49-F238E27FC236}">
                <a16:creationId xmlns:a16="http://schemas.microsoft.com/office/drawing/2014/main" id="{37B27EC9-6988-0643-A031-54978BB4D4F3}"/>
              </a:ext>
            </a:extLst>
          </p:cNvPr>
          <p:cNvSpPr/>
          <p:nvPr/>
        </p:nvSpPr>
        <p:spPr>
          <a:xfrm>
            <a:off x="2582061" y="1337133"/>
            <a:ext cx="314151" cy="2053406"/>
          </a:xfrm>
          <a:prstGeom prst="upDownArrow">
            <a:avLst/>
          </a:prstGeom>
          <a:solidFill>
            <a:srgbClr val="82A8B8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6B2FD6-3E53-6543-BA70-5E3ABC02AB3D}"/>
              </a:ext>
            </a:extLst>
          </p:cNvPr>
          <p:cNvSpPr txBox="1"/>
          <p:nvPr/>
        </p:nvSpPr>
        <p:spPr>
          <a:xfrm>
            <a:off x="332046" y="4813978"/>
            <a:ext cx="2086149" cy="175432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b="1" dirty="0">
                <a:latin typeface="PT Serif"/>
              </a:rPr>
              <a:t>Экзамены:</a:t>
            </a:r>
          </a:p>
          <a:p>
            <a:pPr algn="ctr"/>
            <a:r>
              <a:rPr lang="ru-RU" dirty="0">
                <a:latin typeface="PT Serif"/>
              </a:rPr>
              <a:t>математика</a:t>
            </a:r>
          </a:p>
          <a:p>
            <a:pPr algn="ctr"/>
            <a:r>
              <a:rPr lang="ru-RU" dirty="0">
                <a:latin typeface="PT Serif"/>
              </a:rPr>
              <a:t>специальность</a:t>
            </a:r>
          </a:p>
          <a:p>
            <a:pPr algn="ctr"/>
            <a:endParaRPr lang="ru-RU" dirty="0">
              <a:latin typeface="PT Serif"/>
            </a:endParaRPr>
          </a:p>
          <a:p>
            <a:pPr algn="ctr"/>
            <a:r>
              <a:rPr lang="ru-RU" dirty="0">
                <a:latin typeface="PT Serif"/>
              </a:rPr>
              <a:t>собеседование</a:t>
            </a:r>
          </a:p>
          <a:p>
            <a:pPr algn="ctr"/>
            <a:r>
              <a:rPr lang="ru-RU" dirty="0">
                <a:latin typeface="PT Serif"/>
              </a:rPr>
              <a:t>тестовое задание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0BBF237-0CB4-6543-BBEB-FCA1C1A91D79}"/>
              </a:ext>
            </a:extLst>
          </p:cNvPr>
          <p:cNvSpPr/>
          <p:nvPr/>
        </p:nvSpPr>
        <p:spPr>
          <a:xfrm rot="16200000">
            <a:off x="10605855" y="733979"/>
            <a:ext cx="1757713" cy="661039"/>
          </a:xfrm>
          <a:prstGeom prst="rect">
            <a:avLst/>
          </a:prstGeom>
          <a:solidFill>
            <a:srgbClr val="4BCBD4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Индустрия</a:t>
            </a:r>
          </a:p>
          <a:p>
            <a:pPr algn="ctr"/>
            <a:r>
              <a:rPr lang="ru-RU" dirty="0">
                <a:latin typeface="PT Serif"/>
              </a:rPr>
              <a:t>Бизнес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FE4987C-5CCB-4F4A-A5A3-02FDB1676585}"/>
              </a:ext>
            </a:extLst>
          </p:cNvPr>
          <p:cNvSpPr/>
          <p:nvPr/>
        </p:nvSpPr>
        <p:spPr>
          <a:xfrm rot="16200000">
            <a:off x="10526318" y="2733081"/>
            <a:ext cx="1916789" cy="661039"/>
          </a:xfrm>
          <a:prstGeom prst="rect">
            <a:avLst/>
          </a:prstGeom>
          <a:solidFill>
            <a:srgbClr val="4BCBD4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T Serif"/>
              </a:rPr>
              <a:t>Академическая карьера</a:t>
            </a: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C3BE9F7-1764-476F-A8FC-5D15A296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41" y="184287"/>
            <a:ext cx="1492016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83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49DA0-92B4-4638-B5B8-60F6C4845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83" y="2109860"/>
            <a:ext cx="7580086" cy="40332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702EA7-33CA-4FA7-AE50-7AD89753724A}"/>
              </a:ext>
            </a:extLst>
          </p:cNvPr>
          <p:cNvSpPr/>
          <p:nvPr/>
        </p:nvSpPr>
        <p:spPr>
          <a:xfrm>
            <a:off x="8594607" y="2459872"/>
            <a:ext cx="3544946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latin typeface="PT Serif"/>
              </a:rPr>
              <a:t>15.04</a:t>
            </a:r>
            <a:r>
              <a:rPr lang="ru-RU" sz="2000" dirty="0">
                <a:latin typeface="PT Serif"/>
              </a:rPr>
              <a:t> – дата окончания приема статей,</a:t>
            </a:r>
            <a:br>
              <a:rPr lang="ru-RU" sz="2000" dirty="0">
                <a:latin typeface="PT Serif"/>
              </a:rPr>
            </a:br>
            <a:r>
              <a:rPr lang="ru-RU" sz="2000" b="1" dirty="0">
                <a:latin typeface="PT Serif"/>
              </a:rPr>
              <a:t>01.07</a:t>
            </a:r>
            <a:r>
              <a:rPr lang="ru-RU" sz="2000" dirty="0">
                <a:latin typeface="PT Serif"/>
              </a:rPr>
              <a:t> – извещение об итогах рецензирования,</a:t>
            </a:r>
            <a:br>
              <a:rPr lang="ru-RU" sz="2000" dirty="0">
                <a:latin typeface="PT Serif"/>
              </a:rPr>
            </a:br>
            <a:r>
              <a:rPr lang="ru-RU" sz="2000" b="1" dirty="0">
                <a:latin typeface="PT Serif"/>
              </a:rPr>
              <a:t>15.07</a:t>
            </a:r>
            <a:r>
              <a:rPr lang="ru-RU" sz="2000" dirty="0">
                <a:latin typeface="PT Serif"/>
              </a:rPr>
              <a:t> – окончание приема финальных версий статей</a:t>
            </a:r>
            <a:endParaRPr lang="en-US" sz="2000">
              <a:latin typeface="PT Serif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94607" y="4609046"/>
            <a:ext cx="2404633" cy="523220"/>
          </a:xfrm>
          <a:prstGeom prst="rect">
            <a:avLst/>
          </a:prstGeom>
          <a:solidFill>
            <a:srgbClr val="DDDDDD"/>
          </a:solidFill>
        </p:spPr>
        <p:txBody>
          <a:bodyPr wrap="none" anchor="t">
            <a:spAutoFit/>
          </a:bodyPr>
          <a:lstStyle/>
          <a:p>
            <a:r>
              <a:rPr lang="en-US" sz="2800" dirty="0">
                <a:hlinkClick r:id="rId4"/>
              </a:rPr>
              <a:t>http://caics.ru/</a:t>
            </a:r>
            <a:endParaRPr lang="ru-RU" sz="2800">
              <a:latin typeface="PT Serif"/>
            </a:endParaRPr>
          </a:p>
        </p:txBody>
      </p:sp>
      <p:pic>
        <p:nvPicPr>
          <p:cNvPr id="8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D2A472C-F22A-4A8C-87C6-1DC2DBA72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B771963-707E-4735-A425-A292E2455DED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9635300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rgbClr val="1F29D6"/>
                </a:solidFill>
                <a:latin typeface="PT Serif"/>
              </a:rPr>
              <a:t>Организация конгресса по когнитивным наукам и </a:t>
            </a:r>
            <a:endParaRPr lang="ru-RU" b="0">
              <a:solidFill>
                <a:srgbClr val="1F29D6"/>
              </a:solidFill>
            </a:endParaRPr>
          </a:p>
          <a:p>
            <a:r>
              <a:rPr lang="ru-RU" dirty="0">
                <a:solidFill>
                  <a:srgbClr val="1F29D6"/>
                </a:solidFill>
                <a:latin typeface="PT Serif"/>
              </a:rPr>
              <a:t>искусственному интеллекту</a:t>
            </a:r>
            <a:endParaRPr lang="ru-RU" b="0" dirty="0">
              <a:solidFill>
                <a:srgbClr val="1F29D6"/>
              </a:solidFill>
            </a:endParaRPr>
          </a:p>
          <a:p>
            <a:endParaRPr lang="ru-RU" dirty="0">
              <a:solidFill>
                <a:srgbClr val="1F29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45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35E05-D18C-4EB1-9080-9DBBE5B04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94437"/>
            <a:ext cx="9144000" cy="8730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56FD"/>
                </a:solidFill>
                <a:latin typeface="PT Serif"/>
              </a:rPr>
              <a:t>Учеба и стажировка</a:t>
            </a:r>
            <a:endParaRPr lang="en-US" b="1">
              <a:solidFill>
                <a:srgbClr val="1A56FD"/>
              </a:solidFill>
              <a:latin typeface="PT Serif"/>
              <a:cs typeface="Calibri Light"/>
            </a:endParaRP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E8AD5DA-5FE1-4E66-8E70-A0FD6FA5F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2ABE5B1-1D1B-4D53-AD0B-C25C9284A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A306C69-28DA-46DA-A30C-B6CDE13227A7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rgbClr val="1F29D6"/>
                </a:solidFill>
                <a:latin typeface="PT Serif"/>
              </a:rPr>
              <a:t>Стажировка</a:t>
            </a:r>
            <a:r>
              <a:rPr lang="ru-RU" sz="4400" dirty="0">
                <a:solidFill>
                  <a:srgbClr val="1F5AFC"/>
                </a:solidFill>
                <a:latin typeface="PT Serif"/>
              </a:rPr>
              <a:t> </a:t>
            </a:r>
            <a:endParaRPr lang="ru-RU" sz="4400" b="0" dirty="0"/>
          </a:p>
          <a:p>
            <a:endParaRPr lang="ru-RU" dirty="0">
              <a:solidFill>
                <a:srgbClr val="1F29D6"/>
              </a:solidFill>
            </a:endParaRPr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51DFC228-15A9-4D34-B988-70C166E53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197013"/>
              </p:ext>
            </p:extLst>
          </p:nvPr>
        </p:nvGraphicFramePr>
        <p:xfrm>
          <a:off x="838200" y="1808820"/>
          <a:ext cx="10201912" cy="3996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8634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16789" y="4994950"/>
            <a:ext cx="5830566" cy="175608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ru-RU" sz="2000" b="1" dirty="0">
                <a:latin typeface="PT Serif"/>
              </a:rPr>
              <a:t>Направление подготовки :</a:t>
            </a:r>
            <a:r>
              <a:rPr lang="en-US" sz="2000" dirty="0"/>
              <a:t> </a:t>
            </a:r>
            <a:r>
              <a:rPr lang="ru-RU" sz="2000" dirty="0">
                <a:latin typeface="PT Serif"/>
              </a:rPr>
              <a:t>Прикладная математика и физика</a:t>
            </a:r>
            <a:endParaRPr lang="en-US" sz="2000"/>
          </a:p>
          <a:p>
            <a:r>
              <a:rPr lang="en-US" sz="2000" b="1" dirty="0"/>
              <a:t>15 </a:t>
            </a:r>
            <a:r>
              <a:rPr lang="ru-RU" sz="2000" b="1" dirty="0">
                <a:latin typeface="PT Serif"/>
              </a:rPr>
              <a:t>бюджетных мест</a:t>
            </a:r>
            <a:r>
              <a:rPr lang="ru-RU" sz="2000" dirty="0">
                <a:latin typeface="PT Serif"/>
              </a:rPr>
              <a:t>, прием документов 19.06 - 26.07</a:t>
            </a:r>
          </a:p>
          <a:p>
            <a:r>
              <a:rPr lang="ru-RU" sz="2000" b="1" dirty="0">
                <a:latin typeface="PT Serif"/>
              </a:rPr>
              <a:t>9 грантовых мест </a:t>
            </a:r>
            <a:r>
              <a:rPr lang="ru-RU" sz="2000" dirty="0">
                <a:latin typeface="PT Serif"/>
              </a:rPr>
              <a:t>– целевые места Центра</a:t>
            </a:r>
          </a:p>
          <a:p>
            <a:r>
              <a:rPr lang="ru-RU" sz="2000" dirty="0">
                <a:latin typeface="PT Serif"/>
              </a:rPr>
              <a:t>Совмещение учебы с работой в лаборатории</a:t>
            </a:r>
          </a:p>
          <a:p>
            <a:r>
              <a:rPr lang="ru-RU" sz="2000" b="1" dirty="0">
                <a:latin typeface="PT Serif"/>
              </a:rPr>
              <a:t>Экзамены: </a:t>
            </a:r>
            <a:r>
              <a:rPr lang="ru-RU" sz="2000" dirty="0">
                <a:latin typeface="PT Serif"/>
              </a:rPr>
              <a:t>математика, специальность</a:t>
            </a:r>
          </a:p>
          <a:p>
            <a:r>
              <a:rPr lang="ru-RU" sz="2000" dirty="0">
                <a:latin typeface="PT Serif"/>
              </a:rPr>
              <a:t>Предоставляется общежитие в кампусе МФТИ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FCB540-4BB4-4F56-8911-37583755FD01}"/>
              </a:ext>
            </a:extLst>
          </p:cNvPr>
          <p:cNvSpPr/>
          <p:nvPr/>
        </p:nvSpPr>
        <p:spPr>
          <a:xfrm>
            <a:off x="8935644" y="6192296"/>
            <a:ext cx="2810962" cy="369332"/>
          </a:xfrm>
          <a:prstGeom prst="rect">
            <a:avLst/>
          </a:prstGeom>
          <a:solidFill>
            <a:srgbClr val="DDDDDD"/>
          </a:solidFill>
        </p:spPr>
        <p:txBody>
          <a:bodyPr wrap="none" anchor="t">
            <a:spAutoFit/>
          </a:bodyPr>
          <a:lstStyle/>
          <a:p>
            <a:r>
              <a:rPr lang="en-US" dirty="0"/>
              <a:t>https://pk.mipt.ru/master/</a:t>
            </a:r>
            <a:endParaRPr lang="en-US" dirty="0">
              <a:cs typeface="Calibri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344312" y="222057"/>
            <a:ext cx="4554848" cy="41857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Введение в методы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искусственного интеллекта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Машинное обучение с подкреплением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Интеллектуальный анализ текстов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Компьютерное зрение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Компьютерная лингвистика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и обработка естественного языка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Эвристические методы планирования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Теоретический анализ подходов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глубокого обучения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Интеллектуальная робототехника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Основы когнитивной психологии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Введение в когнитивную </a:t>
            </a:r>
            <a:r>
              <a:rPr lang="ru-RU" sz="1400" err="1">
                <a:latin typeface="PT Serif"/>
              </a:rPr>
              <a:t>нейронауку</a:t>
            </a:r>
            <a:endParaRPr lang="ru-RU" sz="1400">
              <a:latin typeface="PT Serif"/>
            </a:endParaRP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Методы классического и интеллектуального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управления динамическими системами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Численные методы в оптимизации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Методы искусственного интеллекта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в клинической медицине</a:t>
            </a:r>
          </a:p>
          <a:p>
            <a:pPr marL="285750" indent="-285750">
              <a:buFont typeface="PT Sans" panose="020B0503020203020204" pitchFamily="34" charset="-52"/>
              <a:buChar char="—"/>
            </a:pPr>
            <a:r>
              <a:rPr lang="ru-RU" sz="1400" dirty="0">
                <a:latin typeface="PT Serif"/>
              </a:rPr>
              <a:t>Компьютерные модели рассуждений</a:t>
            </a:r>
            <a:r>
              <a:rPr lang="en-US" sz="1400" dirty="0">
                <a:latin typeface="PT Sans" panose="020B0503020203020204" pitchFamily="34" charset="-52"/>
              </a:rPr>
              <a:t> </a:t>
            </a:r>
            <a:r>
              <a:rPr lang="ru-RU" sz="1400" dirty="0">
                <a:latin typeface="PT Serif"/>
              </a:rPr>
              <a:t>в интеллектуальном анализе данных</a:t>
            </a:r>
            <a:endParaRPr lang="en-US" sz="1400">
              <a:latin typeface="PT Sans" panose="020B0503020203020204" pitchFamily="34" charset="-52"/>
            </a:endParaRPr>
          </a:p>
          <a:p>
            <a:pPr marL="285750" indent="-285750">
              <a:buFont typeface="PT Sans" panose="020B0503020203020204" pitchFamily="34" charset="-52"/>
              <a:buChar char="—"/>
            </a:pPr>
            <a:endParaRPr lang="en-US" sz="1400" dirty="0">
              <a:latin typeface="PT Sans" panose="020B0503020203020204" pitchFamily="34" charset="-52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45" y="3832924"/>
            <a:ext cx="1901905" cy="84694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29" y="3987885"/>
            <a:ext cx="1593667" cy="618874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50" y="4100705"/>
            <a:ext cx="1308912" cy="393235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453" y="4825633"/>
            <a:ext cx="747019" cy="58045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710095" y="-133265"/>
            <a:ext cx="7722556" cy="2444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F29D6"/>
                </a:solidFill>
                <a:latin typeface="PT Serif"/>
              </a:rPr>
              <a:t>Магистерская программа «Методы и технологии искусственного интеллекта»</a:t>
            </a:r>
            <a:endParaRPr lang="ru-RU">
              <a:solidFill>
                <a:srgbClr val="1F29D6"/>
              </a:solidFill>
              <a:latin typeface="PT Serif"/>
              <a:cs typeface="Calibri Light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149835" y="2042784"/>
            <a:ext cx="6359413" cy="12510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PT Serif"/>
              </a:rPr>
              <a:t>Научный руководитель:</a:t>
            </a: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д.ф.-м.н., профессор Осипов Геннадий Семенович,</a:t>
            </a: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Президент РАИИ, директор ИПИИ ФИЦ ИУ РАН</a:t>
            </a: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5163179" y="3359092"/>
            <a:ext cx="7042165" cy="86097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PT Serif"/>
              </a:rPr>
              <a:t>Московский физико-технической институт (национальный исследовательский университет)</a:t>
            </a:r>
          </a:p>
        </p:txBody>
      </p:sp>
      <p:pic>
        <p:nvPicPr>
          <p:cNvPr id="2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885082A-1E4E-4B70-AC66-80EE67005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1" y="6007472"/>
            <a:ext cx="1557867" cy="741501"/>
          </a:xfrm>
          <a:prstGeom prst="rect">
            <a:avLst/>
          </a:prstGeom>
        </p:spPr>
      </p:pic>
      <p:pic>
        <p:nvPicPr>
          <p:cNvPr id="3" name="Рисунок 10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BC80C5B-70A4-4DF2-B9D3-B0C196E9B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520" y="3986161"/>
            <a:ext cx="1955132" cy="751974"/>
          </a:xfrm>
          <a:prstGeom prst="rect">
            <a:avLst/>
          </a:prstGeom>
        </p:spPr>
      </p:pic>
      <p:pic>
        <p:nvPicPr>
          <p:cNvPr id="4" name="Рисунок 16">
            <a:extLst>
              <a:ext uri="{FF2B5EF4-FFF2-40B4-BE49-F238E27FC236}">
                <a16:creationId xmlns:a16="http://schemas.microsoft.com/office/drawing/2014/main" id="{A488D613-51FD-4CC9-BD94-CE9110626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9562" y="4674781"/>
            <a:ext cx="1422991" cy="7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65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4">
            <a:extLst>
              <a:ext uri="{FF2B5EF4-FFF2-40B4-BE49-F238E27FC236}">
                <a16:creationId xmlns:a16="http://schemas.microsoft.com/office/drawing/2014/main" id="{B61915FC-A67C-4EF1-895F-F30B25FCE7FB}"/>
              </a:ext>
            </a:extLst>
          </p:cNvPr>
          <p:cNvSpPr>
            <a:spLocks noGrp="1"/>
          </p:cNvSpPr>
          <p:nvPr/>
        </p:nvSpPr>
        <p:spPr>
          <a:xfrm>
            <a:off x="838200" y="1808820"/>
            <a:ext cx="10201912" cy="43685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b="1" dirty="0">
                <a:latin typeface="PT Serif"/>
              </a:rPr>
              <a:t>«Информатика </a:t>
            </a:r>
            <a:r>
              <a:rPr lang="ru-RU" sz="2000" b="1" dirty="0">
                <a:latin typeface="PT Serif"/>
              </a:rPr>
              <a:t>и </a:t>
            </a:r>
            <a:r>
              <a:rPr lang="ru-RU" b="1" dirty="0">
                <a:latin typeface="PT Serif"/>
              </a:rPr>
              <a:t>вычислительная техника»</a:t>
            </a:r>
            <a:br>
              <a:rPr lang="ru-RU" b="1" dirty="0">
                <a:latin typeface="PT Serif"/>
              </a:rPr>
            </a:br>
            <a:r>
              <a:rPr lang="ru-RU" b="1" dirty="0">
                <a:latin typeface="PT Serif"/>
              </a:rPr>
              <a:t>направление подготовки </a:t>
            </a:r>
            <a:r>
              <a:rPr lang="ru-RU" sz="2000" b="1" dirty="0">
                <a:latin typeface="PT Serif"/>
              </a:rPr>
              <a:t>– </a:t>
            </a:r>
            <a:r>
              <a:rPr lang="ru-RU" b="1" dirty="0">
                <a:latin typeface="PT Serif"/>
              </a:rPr>
              <a:t>09.06.01</a:t>
            </a:r>
            <a:br>
              <a:rPr lang="ru-RU" b="1" dirty="0">
                <a:latin typeface="PT Serif"/>
              </a:rPr>
            </a:br>
            <a:r>
              <a:rPr lang="ru-RU" b="1" dirty="0">
                <a:latin typeface="PT Serif"/>
              </a:rPr>
              <a:t>4 года обучения</a:t>
            </a:r>
            <a:endParaRPr lang="ru-RU" dirty="0">
              <a:latin typeface="PT Serif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ru-RU" b="1" dirty="0">
                <a:latin typeface="PT Serif"/>
              </a:rPr>
            </a:br>
            <a:r>
              <a:rPr lang="ru-RU" b="1" dirty="0">
                <a:latin typeface="PT Serif"/>
              </a:rPr>
              <a:t>Программы:</a:t>
            </a:r>
            <a:br>
              <a:rPr lang="ru-RU" b="1" dirty="0">
                <a:latin typeface="PT Serif"/>
              </a:rPr>
            </a:br>
            <a:r>
              <a:rPr lang="ru-RU" b="1" dirty="0">
                <a:latin typeface="PT Serif"/>
              </a:rPr>
              <a:t>«Теоретические основы информатики</a:t>
            </a:r>
            <a:r>
              <a:rPr lang="ru-RU" dirty="0">
                <a:latin typeface="PT Serif"/>
              </a:rPr>
              <a:t>»</a:t>
            </a:r>
            <a:r>
              <a:rPr lang="ru-RU" dirty="0">
                <a:solidFill>
                  <a:srgbClr val="DDDDDD"/>
                </a:solidFill>
                <a:latin typeface="PT Serif"/>
              </a:rPr>
              <a:t> </a:t>
            </a:r>
            <a:r>
              <a:rPr lang="ru-RU" sz="2000" dirty="0">
                <a:latin typeface="PT Serif"/>
              </a:rPr>
              <a:t>и</a:t>
            </a:r>
            <a:r>
              <a:rPr lang="ru-RU" dirty="0">
                <a:latin typeface="PT Serif"/>
              </a:rPr>
              <a:t> </a:t>
            </a:r>
            <a:r>
              <a:rPr lang="ru-RU" dirty="0">
                <a:solidFill>
                  <a:srgbClr val="000000"/>
                </a:solidFill>
                <a:latin typeface="PT Serif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Математическое моделирование</a:t>
            </a:r>
            <a:r>
              <a:rPr lang="ru-RU" sz="2000" b="1" dirty="0">
                <a:solidFill>
                  <a:srgbClr val="000000"/>
                </a:solidFill>
                <a:latin typeface="PT Serif"/>
              </a:rPr>
              <a:t>,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численные методы </a:t>
            </a:r>
            <a:r>
              <a:rPr lang="ru-RU" sz="2000" b="1" dirty="0">
                <a:solidFill>
                  <a:srgbClr val="000000"/>
                </a:solidFill>
                <a:latin typeface="PT Serif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комплексы программ</a:t>
            </a:r>
            <a:r>
              <a:rPr lang="ru-RU" dirty="0">
                <a:solidFill>
                  <a:srgbClr val="000000"/>
                </a:solidFill>
                <a:latin typeface="PT Serif"/>
              </a:rPr>
              <a:t>»</a:t>
            </a:r>
            <a:r>
              <a:rPr lang="ru-RU" dirty="0">
                <a:latin typeface="PT Serif"/>
              </a:rPr>
              <a:t> конкурсной группы «Ф</a:t>
            </a:r>
            <a:r>
              <a:rPr lang="ru-RU" b="1" dirty="0">
                <a:latin typeface="PT Serif"/>
              </a:rPr>
              <a:t>ПМИ Информатика и вычислительная техника</a:t>
            </a:r>
            <a:r>
              <a:rPr lang="ru-RU" dirty="0">
                <a:latin typeface="PT Serif"/>
              </a:rPr>
              <a:t>»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ru-RU" dirty="0">
                <a:latin typeface="PT Serif"/>
              </a:rPr>
            </a:br>
            <a:r>
              <a:rPr lang="ru-RU" dirty="0">
                <a:latin typeface="PT Serif"/>
              </a:rPr>
              <a:t>- 5 грантовых мест – целевые места Центра</a:t>
            </a:r>
            <a:br>
              <a:rPr lang="ru-RU" dirty="0">
                <a:latin typeface="PT Serif"/>
              </a:rPr>
            </a:br>
            <a:r>
              <a:rPr lang="ru-RU" dirty="0">
                <a:latin typeface="PT Serif"/>
              </a:rPr>
              <a:t>- прием документов </a:t>
            </a:r>
            <a:r>
              <a:rPr lang="ru-RU" b="1" dirty="0">
                <a:latin typeface="PT Serif"/>
              </a:rPr>
              <a:t>19.06 - 20.07</a:t>
            </a:r>
            <a:r>
              <a:rPr lang="ru-RU" dirty="0">
                <a:latin typeface="PT Serif"/>
              </a:rPr>
              <a:t> </a:t>
            </a:r>
            <a:br>
              <a:rPr lang="ru-RU" dirty="0">
                <a:latin typeface="PT Serif"/>
              </a:rPr>
            </a:br>
            <a:r>
              <a:rPr lang="ru-RU" dirty="0">
                <a:latin typeface="PT Serif"/>
              </a:rPr>
              <a:t>- экзамены с </a:t>
            </a:r>
            <a:r>
              <a:rPr lang="ru-RU" b="1" dirty="0">
                <a:latin typeface="PT Serif"/>
              </a:rPr>
              <a:t>01.07</a:t>
            </a:r>
            <a:r>
              <a:rPr lang="ru-RU" dirty="0">
                <a:latin typeface="PT Serif"/>
              </a:rPr>
              <a:t>: математика, специальность</a:t>
            </a:r>
            <a:r>
              <a:rPr lang="ru-RU" sz="2000" dirty="0">
                <a:latin typeface="PT Serif"/>
              </a:rPr>
              <a:t>, </a:t>
            </a:r>
            <a:r>
              <a:rPr lang="ru-RU" dirty="0">
                <a:latin typeface="PT Serif"/>
              </a:rPr>
              <a:t>собеседование</a:t>
            </a:r>
            <a:endParaRPr lang="ru-RU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dirty="0">
                <a:latin typeface="PT Serif"/>
              </a:rPr>
              <a:t>- предоставляется общежитие в кампусе МФТИ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endParaRPr lang="en-US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dirty="0">
              <a:latin typeface="PT Serif"/>
            </a:endParaRPr>
          </a:p>
          <a:p>
            <a:pPr marL="0" indent="0">
              <a:spcBef>
                <a:spcPts val="500"/>
              </a:spcBef>
              <a:buNone/>
            </a:pPr>
            <a:endParaRPr lang="ru-RU" sz="2000" dirty="0">
              <a:latin typeface="PT Serif"/>
            </a:endParaRPr>
          </a:p>
        </p:txBody>
      </p:sp>
      <p:pic>
        <p:nvPicPr>
          <p:cNvPr id="7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2A73347-F541-465D-B4F2-592F402F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585AF8B-2186-4876-9849-BDF6C5D4780C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1047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rgbClr val="1F29D6"/>
                </a:solidFill>
                <a:latin typeface="PT Serif"/>
              </a:rPr>
              <a:t>Аспирантура МФТИ</a:t>
            </a:r>
            <a:endParaRPr lang="ru-RU" sz="4400" b="0">
              <a:solidFill>
                <a:srgbClr val="1F29D6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BB91FF-2924-4F22-A958-994155E4A716}"/>
              </a:ext>
            </a:extLst>
          </p:cNvPr>
          <p:cNvSpPr>
            <a:spLocks noGrp="1"/>
          </p:cNvSpPr>
          <p:nvPr/>
        </p:nvSpPr>
        <p:spPr>
          <a:xfrm>
            <a:off x="6804003" y="1812329"/>
            <a:ext cx="3269049" cy="380402"/>
          </a:xfrm>
          <a:prstGeom prst="rect">
            <a:avLst/>
          </a:prstGeom>
          <a:solidFill>
            <a:srgbClr val="DDDDDD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en-US" sz="2200" b="0" dirty="0">
                <a:solidFill>
                  <a:schemeClr val="tx1"/>
                </a:solidFill>
                <a:latin typeface="PT Serif"/>
              </a:rPr>
              <a:t>https://pk.mipt.ru/phd/</a:t>
            </a:r>
          </a:p>
          <a:p>
            <a:endParaRPr lang="en-US" sz="2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81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qrcoder.ru/code/?https%3A%2F%2Fforms.gle%2FVEoe6Xh1XBZ9NM1h6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78" y="4724399"/>
            <a:ext cx="2136958" cy="21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qrcoder.ru/code/?https%3A%2F%2Fforms.gle%2FRzbVGJ3vWz71mgwE9&amp;10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0" y="4724399"/>
            <a:ext cx="2133601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431" y="5688793"/>
            <a:ext cx="3728485" cy="41479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>
                <a:hlinkClick r:id="rId5"/>
              </a:rPr>
              <a:t>https://cogmodel.mipt.ru/</a:t>
            </a: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882038" y="3704383"/>
            <a:ext cx="6230112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80975" indent="0" algn="ctr">
              <a:buNone/>
            </a:pPr>
            <a:r>
              <a:rPr lang="en-US" sz="2400" dirty="0">
                <a:hlinkClick r:id="rId6"/>
              </a:rPr>
              <a:t>https://forms.gle/VEoe6Xh1XBZ9NM1h6</a:t>
            </a:r>
            <a:r>
              <a:rPr lang="en-US" sz="2400" dirty="0"/>
              <a:t> - </a:t>
            </a:r>
            <a:r>
              <a:rPr lang="ru-RU" sz="2400" dirty="0">
                <a:latin typeface="PT Serif"/>
              </a:rPr>
              <a:t>поступление в магистратуру и аспирантуру</a:t>
            </a:r>
            <a:endParaRPr lang="ru-RU" sz="2400">
              <a:latin typeface="PT Serif"/>
              <a:cs typeface="Calibri"/>
            </a:endParaRPr>
          </a:p>
        </p:txBody>
      </p:sp>
      <p:pic>
        <p:nvPicPr>
          <p:cNvPr id="11" name="Рисунок 10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2D658A58-2E20-4B99-A4F0-B3862A613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76" y="1567115"/>
            <a:ext cx="4187371" cy="16763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2270E3-3CED-4BE9-A069-9567F0310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10" y="1449728"/>
            <a:ext cx="2261115" cy="18419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2616" y="3704384"/>
            <a:ext cx="5765469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80975" algn="ctr"/>
            <a:r>
              <a:rPr lang="en-US" sz="2400" dirty="0">
                <a:hlinkClick r:id="rId9"/>
              </a:rPr>
              <a:t>https://forms.gle/RzbVGJ3vWz71mgwE9</a:t>
            </a:r>
            <a:r>
              <a:rPr lang="ru-RU" sz="2400" dirty="0">
                <a:latin typeface="PT Serif"/>
              </a:rPr>
              <a:t> -</a:t>
            </a:r>
            <a:r>
              <a:rPr lang="ru-RU" sz="2400" b="1" dirty="0">
                <a:latin typeface="PT Serif"/>
              </a:rPr>
              <a:t> </a:t>
            </a:r>
            <a:r>
              <a:rPr lang="ru-RU" sz="2400" dirty="0">
                <a:latin typeface="PT Serif"/>
              </a:rPr>
              <a:t>стажировка </a:t>
            </a:r>
          </a:p>
          <a:p>
            <a:pPr marL="180975" algn="ctr"/>
            <a:endParaRPr lang="ru-RU" sz="2400" dirty="0">
              <a:latin typeface="PT Serif"/>
              <a:ea typeface="+mn-lt"/>
              <a:cs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24445C-4FF3-44D4-8E5E-6B1ADF7B1294}"/>
              </a:ext>
            </a:extLst>
          </p:cNvPr>
          <p:cNvSpPr/>
          <p:nvPr/>
        </p:nvSpPr>
        <p:spPr>
          <a:xfrm>
            <a:off x="1998042" y="320244"/>
            <a:ext cx="8830881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4000" b="1" dirty="0">
                <a:solidFill>
                  <a:srgbClr val="202BD7"/>
                </a:solidFill>
                <a:latin typeface="PT Serif"/>
                <a:ea typeface="Verdana"/>
                <a:cs typeface="Arial"/>
              </a:rPr>
              <a:t>Центр когнитивного моделирования</a:t>
            </a:r>
            <a:endParaRPr lang="ru-RU" sz="4000" b="1">
              <a:latin typeface="PT Serif"/>
            </a:endParaRPr>
          </a:p>
        </p:txBody>
      </p:sp>
      <p:pic>
        <p:nvPicPr>
          <p:cNvPr id="7" name="Рисунок 9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18C1ECB-5084-415E-B63C-B750BF1CE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871" y="6677"/>
            <a:ext cx="1435571" cy="156096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6417565-A7E3-44E5-9798-D83C0C3E5014}"/>
              </a:ext>
            </a:extLst>
          </p:cNvPr>
          <p:cNvCxnSpPr/>
          <p:nvPr/>
        </p:nvCxnSpPr>
        <p:spPr>
          <a:xfrm flipV="1">
            <a:off x="2098239" y="991744"/>
            <a:ext cx="8498165" cy="34651"/>
          </a:xfrm>
          <a:prstGeom prst="line">
            <a:avLst/>
          </a:prstGeom>
          <a:ln w="34925">
            <a:solidFill>
              <a:srgbClr val="4BCB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11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65062-CF2A-432A-9C17-11978D486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517" y="2734966"/>
            <a:ext cx="9186594" cy="13957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56FD"/>
                </a:solidFill>
                <a:latin typeface="PT Serif"/>
              </a:rPr>
              <a:t>Структура и направления исследований</a:t>
            </a:r>
            <a:endParaRPr lang="ru-RU">
              <a:latin typeface="PT Serif"/>
            </a:endParaRP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E744350-4B79-47A2-AE1D-F712841D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0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90" y="4165488"/>
            <a:ext cx="4820776" cy="201982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ru-RU" sz="2200" b="1" dirty="0">
                <a:latin typeface="PT Serif"/>
              </a:rPr>
              <a:t>Область научных интересов:</a:t>
            </a:r>
            <a:endParaRPr lang="ru-RU" sz="2200">
              <a:latin typeface="PT Serif"/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latin typeface="PT Serif"/>
              </a:rPr>
              <a:t>Информатика, информационные технологии, искусственный интеллект, динамические интеллектуальные системы, управление знаниями, информационные системы в медицине.</a:t>
            </a:r>
            <a:endParaRPr lang="ru-RU">
              <a:latin typeface="PT Serif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60263" y="2945403"/>
            <a:ext cx="5526033" cy="30597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PT Serif"/>
              </a:rPr>
              <a:t>Внес вклад в теорию интеллектуальных динамических систем, в гетерогенные семантические сети, используемые в прикладных интеллектуальных системах, и в реляционно-ситуационный метод текстового анализа, используемый в семантических поисковых и аналитических системах.</a:t>
            </a:r>
          </a:p>
          <a:p>
            <a:pPr marL="0" indent="0">
              <a:buNone/>
            </a:pPr>
            <a:endParaRPr lang="ru-RU" sz="2000" dirty="0">
              <a:latin typeface="PT Serif"/>
            </a:endParaRP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Автор более 250 публикаций, 8 монографий и 5 патентов.</a:t>
            </a:r>
            <a:endParaRPr lang="en-US" sz="2000" dirty="0">
              <a:latin typeface="PT Serif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44686" y="1348850"/>
            <a:ext cx="5557188" cy="15965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b="1" dirty="0">
                <a:latin typeface="PT Serif"/>
              </a:rPr>
              <a:t>Геннадий Семенович Осипов</a:t>
            </a:r>
            <a:br>
              <a:rPr lang="ru-RU" dirty="0">
                <a:latin typeface="PT Serif"/>
              </a:rPr>
            </a:br>
            <a:r>
              <a:rPr lang="ru-RU" dirty="0">
                <a:latin typeface="PT Serif"/>
              </a:rPr>
              <a:t>доктор физико-математических наук, профессор</a:t>
            </a:r>
          </a:p>
          <a:p>
            <a:pPr marL="0" indent="0">
              <a:buNone/>
            </a:pPr>
            <a:br>
              <a:rPr lang="ru-RU" dirty="0">
                <a:latin typeface="PT Serif"/>
              </a:rPr>
            </a:br>
            <a:r>
              <a:rPr lang="ru-RU" dirty="0">
                <a:latin typeface="PT Serif"/>
              </a:rPr>
              <a:t>Президент Российской ассоциации искусственного интеллекта (РАИИ)</a:t>
            </a:r>
            <a:r>
              <a:rPr lang="en-US" dirty="0"/>
              <a:t>, </a:t>
            </a:r>
            <a:r>
              <a:rPr lang="en-US" dirty="0" err="1"/>
              <a:t>EurAI</a:t>
            </a:r>
            <a:r>
              <a:rPr lang="en-US" dirty="0"/>
              <a:t> Fellow</a:t>
            </a:r>
            <a:endParaRPr lang="ru-RU" dirty="0">
              <a:latin typeface="PT Serif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270591-0D00-9941-843E-F952DEBF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4350"/>
            <a:ext cx="5140627" cy="25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73D66A-C6AE-40E8-887D-1E12B279BFA4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9315448" cy="6716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rgbClr val="1F29D6"/>
                </a:solidFill>
                <a:latin typeface="PT Serif"/>
              </a:rPr>
              <a:t>Научный руководитель Центра</a:t>
            </a:r>
            <a:r>
              <a:rPr lang="ru-RU" sz="4400" b="0" dirty="0">
                <a:solidFill>
                  <a:srgbClr val="1F29D6"/>
                </a:solidFill>
                <a:latin typeface="PT Serif"/>
              </a:rPr>
              <a:t> </a:t>
            </a:r>
          </a:p>
          <a:p>
            <a:endParaRPr lang="ru-RU" sz="4400" dirty="0">
              <a:solidFill>
                <a:srgbClr val="1F29D6"/>
              </a:solidFill>
            </a:endParaRPr>
          </a:p>
        </p:txBody>
      </p:sp>
      <p:pic>
        <p:nvPicPr>
          <p:cNvPr id="5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62F4D70-D53D-43F8-AEBA-3DA3430AF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83F05C7-12A4-4D30-846D-96FA3F6A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0D0F451-2E0F-4593-966F-36715096306E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6716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rgbClr val="1F29D6"/>
                </a:solidFill>
                <a:latin typeface="PT Serif"/>
              </a:rPr>
              <a:t>О центре</a:t>
            </a:r>
            <a:endParaRPr lang="ru-RU" sz="4400"/>
          </a:p>
          <a:p>
            <a:endParaRPr lang="ru-RU" dirty="0">
              <a:solidFill>
                <a:srgbClr val="1F29D6"/>
              </a:solidFill>
            </a:endParaRPr>
          </a:p>
        </p:txBody>
      </p:sp>
      <p:sp>
        <p:nvSpPr>
          <p:cNvPr id="13" name="Объект 15">
            <a:extLst>
              <a:ext uri="{FF2B5EF4-FFF2-40B4-BE49-F238E27FC236}">
                <a16:creationId xmlns:a16="http://schemas.microsoft.com/office/drawing/2014/main" id="{72F6F052-C731-4291-AD7F-BB923BB5A9B9}"/>
              </a:ext>
            </a:extLst>
          </p:cNvPr>
          <p:cNvSpPr>
            <a:spLocks noGrp="1"/>
          </p:cNvSpPr>
          <p:nvPr/>
        </p:nvSpPr>
        <p:spPr>
          <a:xfrm>
            <a:off x="838200" y="1183281"/>
            <a:ext cx="11016650" cy="5342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dirty="0">
                <a:latin typeface="PT Serif"/>
              </a:rPr>
              <a:t>Тематика исследований центра направлена на разработку нового класса интеллектуальных систем, когнитивных динамических систем, в рамках которых было бы возможно решать до сих пор нерешенные проблемы и задачи искусственного интеллекта</a:t>
            </a:r>
            <a:r>
              <a:rPr lang="en-US" dirty="0">
                <a:latin typeface="PT Serif"/>
              </a:rPr>
              <a:t>:</a:t>
            </a:r>
            <a:endParaRPr lang="ru-RU" dirty="0"/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символизации, 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целеполагания и 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распределения ролей в коллективе сложных технических объектов. </a:t>
            </a:r>
            <a:endParaRPr lang="en-US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dirty="0">
                <a:latin typeface="PT Serif"/>
              </a:rPr>
              <a:t>В когнитивных динамических системах для построения подсистемы управления поведением агента или робототехнической системы применяются интеграция методов: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интеллектуального управления, 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компьютерного зрения,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классических методов искусственного интеллекта и </a:t>
            </a:r>
            <a:endParaRPr lang="en-US" dirty="0">
              <a:latin typeface="PT Serif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PT Sans"/>
              <a:buChar char="—"/>
            </a:pPr>
            <a:r>
              <a:rPr lang="ru-RU" dirty="0">
                <a:latin typeface="PT Serif"/>
              </a:rPr>
              <a:t>компьютерного когнитивного моделирования, использующего психологически и биологически правдоподобные модели.</a:t>
            </a:r>
            <a:endParaRPr lang="en-US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dirty="0">
                <a:latin typeface="PT Serif"/>
              </a:rPr>
              <a:t>Одной из задач Центра является создание общих универсальных систем управления поведением когнитивных агентов. В центре развивается собственная </a:t>
            </a:r>
            <a:r>
              <a:rPr lang="en-US" dirty="0">
                <a:latin typeface="PT Serif"/>
              </a:rPr>
              <a:t>STRL </a:t>
            </a:r>
            <a:r>
              <a:rPr lang="ru-RU" dirty="0">
                <a:latin typeface="PT Serif"/>
              </a:rPr>
              <a:t>архитектура.</a:t>
            </a:r>
            <a:endParaRPr lang="en-US" dirty="0">
              <a:latin typeface="PT Serif"/>
            </a:endParaRP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dirty="0">
              <a:latin typeface="PT Serif"/>
            </a:endParaRPr>
          </a:p>
          <a:p>
            <a:pPr marL="0" indent="0">
              <a:spcBef>
                <a:spcPts val="500"/>
              </a:spcBef>
              <a:spcAft>
                <a:spcPts val="600"/>
              </a:spcAft>
              <a:buNone/>
            </a:pPr>
            <a:endParaRPr lang="ru-RU" dirty="0"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9023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EBCD56-AAFC-4A93-BC83-68A6F4D7533C}"/>
              </a:ext>
            </a:extLst>
          </p:cNvPr>
          <p:cNvSpPr/>
          <p:nvPr/>
        </p:nvSpPr>
        <p:spPr>
          <a:xfrm>
            <a:off x="3763" y="-940"/>
            <a:ext cx="4619037" cy="6857999"/>
          </a:xfrm>
          <a:prstGeom prst="rect">
            <a:avLst/>
          </a:prstGeom>
          <a:solidFill>
            <a:srgbClr val="1F29D6"/>
          </a:solidFill>
          <a:ln>
            <a:solidFill>
              <a:srgbClr val="110E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C091E56-352D-47BE-B9D8-AC782DA73505}"/>
              </a:ext>
            </a:extLst>
          </p:cNvPr>
          <p:cNvSpPr>
            <a:spLocks noGrp="1"/>
          </p:cNvSpPr>
          <p:nvPr/>
        </p:nvSpPr>
        <p:spPr>
          <a:xfrm>
            <a:off x="232297" y="1220831"/>
            <a:ext cx="4203199" cy="4930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400" kern="1200" dirty="0" err="1">
                <a:solidFill>
                  <a:schemeClr val="bg1"/>
                </a:solidFill>
                <a:latin typeface="PT Serif"/>
              </a:rPr>
              <a:t>Направления</a:t>
            </a:r>
            <a:r>
              <a:rPr lang="en-US" sz="4400" kern="1200" dirty="0">
                <a:solidFill>
                  <a:schemeClr val="bg1"/>
                </a:solidFill>
                <a:latin typeface="PT Serif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PT Serif"/>
              </a:rPr>
              <a:t>исследований</a:t>
            </a:r>
            <a:endParaRPr lang="en-US" sz="4400" kern="1200" dirty="0">
              <a:solidFill>
                <a:schemeClr val="bg1"/>
              </a:solidFill>
              <a:latin typeface="PT Serif"/>
              <a:cs typeface="Calibri Light"/>
            </a:endParaRPr>
          </a:p>
          <a:p>
            <a:pPr algn="r">
              <a:spcAft>
                <a:spcPts val="600"/>
              </a:spcAft>
            </a:pPr>
            <a:endParaRPr lang="en-US" sz="4400" kern="1200" dirty="0">
              <a:solidFill>
                <a:srgbClr val="1F29D6"/>
              </a:solidFill>
              <a:latin typeface="PT Serif"/>
              <a:cs typeface="Calibri Light"/>
            </a:endParaRPr>
          </a:p>
        </p:txBody>
      </p:sp>
      <p:sp>
        <p:nvSpPr>
          <p:cNvPr id="27" name="Объект 15">
            <a:extLst>
              <a:ext uri="{FF2B5EF4-FFF2-40B4-BE49-F238E27FC236}">
                <a16:creationId xmlns:a16="http://schemas.microsoft.com/office/drawing/2014/main" id="{31562512-C948-4417-B5A1-5BF3394214F6}"/>
              </a:ext>
            </a:extLst>
          </p:cNvPr>
          <p:cNvSpPr>
            <a:spLocks noGrp="1"/>
          </p:cNvSpPr>
          <p:nvPr/>
        </p:nvSpPr>
        <p:spPr>
          <a:xfrm>
            <a:off x="4816543" y="1176528"/>
            <a:ext cx="6856234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PT Sans" panose="020B0503020203020204" pitchFamily="34" charset="-52"/>
              <a:buChar char="—"/>
              <a:defRPr lang="ru-RU" sz="2000" kern="1200">
                <a:solidFill>
                  <a:srgbClr val="120E1D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PT Serif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PT Serif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PT Serif"/>
              </a:rPr>
              <a:t>Компьютерное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когнитивное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моделирование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PT Serif"/>
              </a:rPr>
              <a:t>Обучение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с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подкреплением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PT Serif"/>
              </a:rPr>
              <a:t>Планирование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поведения</a:t>
            </a:r>
            <a:endParaRPr lang="en-US" sz="2400" dirty="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PT Serif"/>
              </a:rPr>
              <a:t>Моделирования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рассуждений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и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представлений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T Serif"/>
              </a:rPr>
              <a:t>знаний</a:t>
            </a:r>
            <a:endParaRPr lang="en-US" sz="2400" dirty="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tx1"/>
                </a:solidFill>
                <a:latin typeface="PT Serif"/>
              </a:rPr>
              <a:t>Методы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автоматической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навигации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и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картирования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tx1"/>
                </a:solidFill>
                <a:latin typeface="PT Serif"/>
              </a:rPr>
              <a:t>Компьютерное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зрение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и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когнитивная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робототехника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tx1"/>
                </a:solidFill>
                <a:latin typeface="PT Serif"/>
              </a:rPr>
              <a:t>Методы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построения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законов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управления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tx1"/>
                </a:solidFill>
                <a:latin typeface="PT Serif"/>
              </a:rPr>
              <a:t>Обработка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естественного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языка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 и 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интеллектуальные</a:t>
            </a:r>
            <a:r>
              <a:rPr lang="en-US" sz="2400" dirty="0">
                <a:solidFill>
                  <a:schemeClr val="tx1"/>
                </a:solidFill>
                <a:latin typeface="PT Serif"/>
              </a:rPr>
              <a:t> </a:t>
            </a:r>
            <a:r>
              <a:rPr lang="en-US" sz="2400" err="1">
                <a:solidFill>
                  <a:schemeClr val="tx1"/>
                </a:solidFill>
                <a:latin typeface="PT Serif"/>
              </a:rPr>
              <a:t>ассистенты</a:t>
            </a:r>
            <a:endParaRPr lang="en-US" sz="2400">
              <a:solidFill>
                <a:schemeClr val="tx1"/>
              </a:solidFill>
              <a:latin typeface="PT Serif"/>
              <a:cs typeface="Calibri"/>
            </a:endParaRPr>
          </a:p>
          <a:p>
            <a:pPr mar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PT Serif"/>
            </a:endParaRPr>
          </a:p>
          <a:p>
            <a:pPr mar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PT Serif"/>
            </a:endParaRPr>
          </a:p>
          <a:p>
            <a:pPr marL="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PT Serif"/>
            </a:endParaRPr>
          </a:p>
        </p:txBody>
      </p:sp>
      <p:pic>
        <p:nvPicPr>
          <p:cNvPr id="8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4EF243F-C99C-4F9B-BA47-A6A36DBD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AB6FE1-3064-4898-83EC-67D83EE17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754" y="1219035"/>
            <a:ext cx="55952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PT Serif"/>
              </a:rPr>
              <a:t>Лаборатория когнитивных динамических систем</a:t>
            </a:r>
            <a:endParaRPr lang="en-US" sz="2400" b="1" dirty="0">
              <a:latin typeface="PT Serif"/>
            </a:endParaRP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заведующий лабораторией</a:t>
            </a: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Александр Игоревич Панов</a:t>
            </a:r>
          </a:p>
          <a:p>
            <a:pPr marL="0" indent="0">
              <a:buNone/>
            </a:pPr>
            <a:r>
              <a:rPr lang="ru-RU" sz="1800" dirty="0">
                <a:latin typeface="PT Serif"/>
              </a:rPr>
              <a:t>кандидат физико-математических наук, заместитель руководителя Центра когнитивного моделирования, </a:t>
            </a:r>
            <a:r>
              <a:rPr lang="en-US" sz="1800" dirty="0">
                <a:latin typeface="PT Serif"/>
              </a:rPr>
              <a:t> </a:t>
            </a:r>
            <a:r>
              <a:rPr lang="ru-RU" sz="1800" dirty="0">
                <a:latin typeface="PT Serif"/>
              </a:rPr>
              <a:t>доцент кафедры системных исследований МФТИ</a:t>
            </a:r>
            <a:r>
              <a:rPr lang="en-US" sz="1800" dirty="0">
                <a:latin typeface="PT Serif"/>
              </a:rPr>
              <a:t>, </a:t>
            </a:r>
            <a:r>
              <a:rPr lang="ru-RU" sz="1800" dirty="0">
                <a:latin typeface="PT Serif"/>
              </a:rPr>
              <a:t>руководитель грантов РФФИ и РНФ, лауреат премии РАН для молодых ученых 2019</a:t>
            </a:r>
          </a:p>
          <a:p>
            <a:pPr marL="0" indent="0">
              <a:buNone/>
            </a:pPr>
            <a:endParaRPr lang="ru-RU" dirty="0">
              <a:latin typeface="PT Serif"/>
            </a:endParaRPr>
          </a:p>
          <a:p>
            <a:pPr marL="0" indent="0">
              <a:buNone/>
            </a:pPr>
            <a:endParaRPr lang="en-US" dirty="0">
              <a:latin typeface="PT Serif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B9F550-76E8-46C7-A8B6-1CD9AFB83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3756" y="1219035"/>
            <a:ext cx="577520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PT Serif"/>
              </a:rPr>
              <a:t>Лаборатория интеллектуального транспорта НКБ ВС</a:t>
            </a:r>
            <a:endParaRPr lang="ru-RU" dirty="0">
              <a:cs typeface="Calibri" panose="020F0502020204030204"/>
            </a:endParaRP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заведующий лабораторией</a:t>
            </a:r>
          </a:p>
          <a:p>
            <a:pPr marL="0" indent="0">
              <a:buNone/>
            </a:pPr>
            <a:r>
              <a:rPr lang="ru-RU" sz="2000" dirty="0">
                <a:latin typeface="PT Serif"/>
              </a:rPr>
              <a:t>Дмитрий Александрович Юдин</a:t>
            </a:r>
            <a:endParaRPr lang="en-US" sz="2000" dirty="0">
              <a:latin typeface="PT Serif"/>
            </a:endParaRPr>
          </a:p>
          <a:p>
            <a:pPr marL="0" indent="0">
              <a:buNone/>
            </a:pPr>
            <a:r>
              <a:rPr lang="ru-RU" sz="1800" dirty="0">
                <a:latin typeface="PT Serif"/>
              </a:rPr>
              <a:t>кандидат технических наук,</a:t>
            </a:r>
            <a:r>
              <a:rPr lang="en-US" sz="1800" dirty="0">
                <a:latin typeface="PT Serif"/>
              </a:rPr>
              <a:t> </a:t>
            </a:r>
            <a:r>
              <a:rPr lang="ru-RU" sz="1800" dirty="0">
                <a:latin typeface="PT Serif"/>
              </a:rPr>
              <a:t>доцент кафедры системных исследований МФТИ</a:t>
            </a:r>
            <a:r>
              <a:rPr lang="en-US" sz="1800" dirty="0">
                <a:latin typeface="PT Serif"/>
              </a:rPr>
              <a:t>, </a:t>
            </a:r>
            <a:r>
              <a:rPr lang="ru-RU" sz="1800" dirty="0">
                <a:latin typeface="PT Serif"/>
              </a:rPr>
              <a:t>победитель конкурса грантов Президента РФ для молодых ученых</a:t>
            </a:r>
          </a:p>
          <a:p>
            <a:pPr marL="0" indent="0">
              <a:buNone/>
            </a:pPr>
            <a:endParaRPr lang="en-US" b="1" dirty="0">
              <a:latin typeface="PT Serif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8D1819-FD6F-47E2-9385-BF5F03A3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73" y="4234835"/>
            <a:ext cx="2663371" cy="23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D6AECDE-17C2-4703-9C1E-999A941F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47" y="4212320"/>
            <a:ext cx="2710408" cy="23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4A3D50-C76A-468A-8177-4CBCB55A5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4" y="4617561"/>
            <a:ext cx="1781338" cy="1437402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BDAA3F8D-3B60-4ED8-871F-489039356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99" y="4807979"/>
            <a:ext cx="2646668" cy="10484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3741" y="6271358"/>
            <a:ext cx="328331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latin typeface="PT Serif"/>
                <a:hlinkClick r:id="rId7"/>
              </a:rPr>
              <a:t>https://cogmodel.mipt.ru/cds</a:t>
            </a:r>
            <a:endParaRPr lang="ru-RU" dirty="0">
              <a:latin typeface="PT Serif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3450" y="6271358"/>
            <a:ext cx="312883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latin typeface="PT Serif" panose="020A0603040505020204" pitchFamily="18" charset="0"/>
                <a:hlinkClick r:id="rId8"/>
              </a:rPr>
              <a:t>https://cogmodel.mipt.ru/itl</a:t>
            </a:r>
            <a:endParaRPr lang="ru-RU" dirty="0">
              <a:latin typeface="PT Serif" panose="020A0603040505020204" pitchFamily="18" charset="0"/>
            </a:endParaRPr>
          </a:p>
        </p:txBody>
      </p:sp>
      <p:pic>
        <p:nvPicPr>
          <p:cNvPr id="10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00137F2-E0EB-4257-8845-11163B192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47ECAFE-8F15-459E-920A-97DDA7484552}"/>
              </a:ext>
            </a:extLst>
          </p:cNvPr>
          <p:cNvSpPr>
            <a:spLocks noGrp="1"/>
          </p:cNvSpPr>
          <p:nvPr/>
        </p:nvSpPr>
        <p:spPr>
          <a:xfrm>
            <a:off x="838200" y="332656"/>
            <a:ext cx="7556264" cy="6716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>
                <a:solidFill>
                  <a:srgbClr val="212BD6"/>
                </a:solidFill>
                <a:latin typeface="PT Serif" panose="020A0603040505020204" pitchFamily="18" charset="-52"/>
                <a:ea typeface="+mj-ea"/>
                <a:cs typeface="+mj-cs"/>
              </a:defRPr>
            </a:lvl1pPr>
          </a:lstStyle>
          <a:p>
            <a:r>
              <a:rPr lang="ru-RU" sz="4400">
                <a:solidFill>
                  <a:srgbClr val="1F29D6"/>
                </a:solidFill>
                <a:latin typeface="PT Serif"/>
              </a:rPr>
              <a:t>Структура центра</a:t>
            </a:r>
            <a:endParaRPr lang="ru-RU"/>
          </a:p>
          <a:p>
            <a:endParaRPr lang="ru-RU" dirty="0">
              <a:solidFill>
                <a:srgbClr val="1F29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4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65062-CF2A-432A-9C17-11978D486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24" y="2947618"/>
            <a:ext cx="9842269" cy="97041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1A56FD"/>
                </a:solidFill>
                <a:latin typeface="PT Serif"/>
              </a:rPr>
              <a:t>Темы работ и проектов</a:t>
            </a:r>
            <a:endParaRPr lang="en-US" b="1">
              <a:solidFill>
                <a:srgbClr val="1A56FD"/>
              </a:solidFill>
              <a:cs typeface="Calibri Light"/>
            </a:endParaRPr>
          </a:p>
        </p:txBody>
      </p:sp>
      <p:pic>
        <p:nvPicPr>
          <p:cNvPr id="4" name="Рисунок 15" descr="Изображение выглядит как рисунок,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E744350-4B79-47A2-AE1D-F712841D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326" y="184286"/>
            <a:ext cx="1557867" cy="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2238</Words>
  <Application>Microsoft Office PowerPoint</Application>
  <PresentationFormat>Широкоэкранный</PresentationFormat>
  <Paragraphs>349</Paragraphs>
  <Slides>35</Slides>
  <Notes>18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Центр когнитивного моделирования</vt:lpstr>
      <vt:lpstr>Презентация PowerPoint</vt:lpstr>
      <vt:lpstr>Презентация PowerPoint</vt:lpstr>
      <vt:lpstr>Структура и направления исследований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Темы работ и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и конкурсы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Учеба и стажировка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Лаборатория когнитивных динамических систем</dc:title>
  <dc:creator>A P</dc:creator>
  <cp:lastModifiedBy>Aleksandr Panov</cp:lastModifiedBy>
  <cp:revision>1733</cp:revision>
  <dcterms:created xsi:type="dcterms:W3CDTF">2019-02-28T16:41:35Z</dcterms:created>
  <dcterms:modified xsi:type="dcterms:W3CDTF">2020-04-17T13:22:47Z</dcterms:modified>
</cp:coreProperties>
</file>